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81" r:id="rId2"/>
    <p:sldId id="257" r:id="rId3"/>
    <p:sldId id="267" r:id="rId4"/>
    <p:sldId id="258" r:id="rId5"/>
    <p:sldId id="268" r:id="rId6"/>
    <p:sldId id="259" r:id="rId7"/>
    <p:sldId id="278" r:id="rId8"/>
    <p:sldId id="260" r:id="rId9"/>
    <p:sldId id="269" r:id="rId10"/>
    <p:sldId id="261" r:id="rId11"/>
    <p:sldId id="270" r:id="rId12"/>
    <p:sldId id="262" r:id="rId13"/>
    <p:sldId id="271" r:id="rId14"/>
    <p:sldId id="263" r:id="rId15"/>
    <p:sldId id="272" r:id="rId16"/>
    <p:sldId id="264" r:id="rId17"/>
    <p:sldId id="273" r:id="rId18"/>
    <p:sldId id="265" r:id="rId19"/>
    <p:sldId id="274" r:id="rId20"/>
    <p:sldId id="266" r:id="rId21"/>
    <p:sldId id="275" r:id="rId22"/>
    <p:sldId id="279" r:id="rId23"/>
    <p:sldId id="276" r:id="rId24"/>
    <p:sldId id="280" r:id="rId25"/>
    <p:sldId id="277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84" d="100"/>
          <a:sy n="84" d="100"/>
        </p:scale>
        <p:origin x="106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...........................TAT SET - 3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1E027-6883-455D-9571-D7C2F45F199D}" type="datetimeFigureOut">
              <a:rPr lang="en-GB" smtClean="0"/>
              <a:t>02/01/2014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74E30-4C90-4DF1-920A-0B3D95B24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71751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...........................TAT SET - 3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4ED3DC64-A57E-4320-BD54-A3DDCABA40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9400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3DC64-A57E-4320-BD54-A3DDCABA406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...........................TAT SET - 3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3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3DC64-A57E-4320-BD54-A3DDCABA40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...........................TAT SET - 3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blackWhite">
          <a:xfrm>
            <a:off x="20638" y="12700"/>
            <a:ext cx="8896350" cy="6780213"/>
          </a:xfrm>
          <a:custGeom>
            <a:avLst/>
            <a:gdLst>
              <a:gd name="T0" fmla="*/ 6300000 w 3985"/>
              <a:gd name="T1" fmla="*/ 0 h 3619"/>
              <a:gd name="T2" fmla="*/ 0 w 3985"/>
              <a:gd name="T3" fmla="*/ 1826667 h 3619"/>
              <a:gd name="T4" fmla="*/ 4842204 w 3985"/>
              <a:gd name="T5" fmla="*/ 6780213 h 3619"/>
              <a:gd name="T6" fmla="*/ 8896350 w 3985"/>
              <a:gd name="T7" fmla="*/ 2107693 h 3619"/>
              <a:gd name="T8" fmla="*/ 6300000 w 3985"/>
              <a:gd name="T9" fmla="*/ 0 h 3619"/>
              <a:gd name="T10" fmla="*/ 6300000 w 3985"/>
              <a:gd name="T11" fmla="*/ 0 h 36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95263" y="234950"/>
            <a:ext cx="3787775" cy="1778000"/>
            <a:chOff x="123" y="148"/>
            <a:chExt cx="2386" cy="1120"/>
          </a:xfrm>
        </p:grpSpPr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177" y="177"/>
              <a:ext cx="2250" cy="1017"/>
            </a:xfrm>
            <a:custGeom>
              <a:avLst/>
              <a:gdLst>
                <a:gd name="T0" fmla="*/ 2250 w 794"/>
                <a:gd name="T1" fmla="*/ 970 h 414"/>
                <a:gd name="T2" fmla="*/ 2012 w 794"/>
                <a:gd name="T3" fmla="*/ 781 h 414"/>
                <a:gd name="T4" fmla="*/ 1576 w 794"/>
                <a:gd name="T5" fmla="*/ 516 h 414"/>
                <a:gd name="T6" fmla="*/ 201 w 794"/>
                <a:gd name="T7" fmla="*/ 0 h 414"/>
                <a:gd name="T8" fmla="*/ 65 w 794"/>
                <a:gd name="T9" fmla="*/ 49 h 414"/>
                <a:gd name="T10" fmla="*/ 0 w 794"/>
                <a:gd name="T11" fmla="*/ 204 h 414"/>
                <a:gd name="T12" fmla="*/ 79 w 794"/>
                <a:gd name="T13" fmla="*/ 381 h 414"/>
                <a:gd name="T14" fmla="*/ 1615 w 794"/>
                <a:gd name="T15" fmla="*/ 1005 h 414"/>
                <a:gd name="T16" fmla="*/ 1952 w 794"/>
                <a:gd name="T17" fmla="*/ 965 h 414"/>
                <a:gd name="T18" fmla="*/ 2224 w 794"/>
                <a:gd name="T19" fmla="*/ 1017 h 414"/>
                <a:gd name="T20" fmla="*/ 2250 w 794"/>
                <a:gd name="T21" fmla="*/ 970 h 414"/>
                <a:gd name="T22" fmla="*/ 2250 w 794"/>
                <a:gd name="T23" fmla="*/ 970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10"/>
            <p:cNvSpPr>
              <a:spLocks/>
            </p:cNvSpPr>
            <p:nvPr userDrawn="1"/>
          </p:nvSpPr>
          <p:spPr bwMode="auto">
            <a:xfrm>
              <a:off x="166" y="261"/>
              <a:ext cx="2244" cy="1007"/>
            </a:xfrm>
            <a:custGeom>
              <a:avLst/>
              <a:gdLst>
                <a:gd name="T0" fmla="*/ 194 w 1586"/>
                <a:gd name="T1" fmla="*/ 0 h 821"/>
                <a:gd name="T2" fmla="*/ 1883 w 1586"/>
                <a:gd name="T3" fmla="*/ 637 h 821"/>
                <a:gd name="T4" fmla="*/ 2020 w 1586"/>
                <a:gd name="T5" fmla="*/ 783 h 821"/>
                <a:gd name="T6" fmla="*/ 2244 w 1586"/>
                <a:gd name="T7" fmla="*/ 971 h 821"/>
                <a:gd name="T8" fmla="*/ 2214 w 1586"/>
                <a:gd name="T9" fmla="*/ 1007 h 821"/>
                <a:gd name="T10" fmla="*/ 1910 w 1586"/>
                <a:gd name="T11" fmla="*/ 965 h 821"/>
                <a:gd name="T12" fmla="*/ 1620 w 1586"/>
                <a:gd name="T13" fmla="*/ 995 h 821"/>
                <a:gd name="T14" fmla="*/ 59 w 1586"/>
                <a:gd name="T15" fmla="*/ 366 h 821"/>
                <a:gd name="T16" fmla="*/ 0 w 1586"/>
                <a:gd name="T17" fmla="*/ 184 h 821"/>
                <a:gd name="T18" fmla="*/ 65 w 1586"/>
                <a:gd name="T19" fmla="*/ 39 h 821"/>
                <a:gd name="T20" fmla="*/ 194 w 1586"/>
                <a:gd name="T21" fmla="*/ 0 h 821"/>
                <a:gd name="T22" fmla="*/ 194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auto">
            <a:xfrm>
              <a:off x="474" y="344"/>
              <a:ext cx="1488" cy="919"/>
            </a:xfrm>
            <a:custGeom>
              <a:avLst/>
              <a:gdLst>
                <a:gd name="T0" fmla="*/ 0 w 1049"/>
                <a:gd name="T1" fmla="*/ 400 h 747"/>
                <a:gd name="T2" fmla="*/ 1308 w 1049"/>
                <a:gd name="T3" fmla="*/ 919 h 747"/>
                <a:gd name="T4" fmla="*/ 1332 w 1049"/>
                <a:gd name="T5" fmla="*/ 657 h 747"/>
                <a:gd name="T6" fmla="*/ 1488 w 1049"/>
                <a:gd name="T7" fmla="*/ 519 h 747"/>
                <a:gd name="T8" fmla="*/ 111 w 1049"/>
                <a:gd name="T9" fmla="*/ 0 h 747"/>
                <a:gd name="T10" fmla="*/ 0 w 1049"/>
                <a:gd name="T11" fmla="*/ 156 h 747"/>
                <a:gd name="T12" fmla="*/ 0 w 1049"/>
                <a:gd name="T13" fmla="*/ 400 h 747"/>
                <a:gd name="T14" fmla="*/ 0 w 1049"/>
                <a:gd name="T15" fmla="*/ 400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12"/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10" name="Freeform 13"/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4"/>
              </a:xfrm>
              <a:custGeom>
                <a:avLst/>
                <a:gdLst>
                  <a:gd name="T0" fmla="*/ 155 w 150"/>
                  <a:gd name="T1" fmla="*/ 0 h 173"/>
                  <a:gd name="T2" fmla="*/ 57 w 150"/>
                  <a:gd name="T3" fmla="*/ 82 h 173"/>
                  <a:gd name="T4" fmla="*/ 0 w 150"/>
                  <a:gd name="T5" fmla="*/ 214 h 173"/>
                  <a:gd name="T6" fmla="*/ 113 w 150"/>
                  <a:gd name="T7" fmla="*/ 198 h 173"/>
                  <a:gd name="T8" fmla="*/ 146 w 150"/>
                  <a:gd name="T9" fmla="*/ 104 h 173"/>
                  <a:gd name="T10" fmla="*/ 212 w 150"/>
                  <a:gd name="T11" fmla="*/ 33 h 173"/>
                  <a:gd name="T12" fmla="*/ 155 w 150"/>
                  <a:gd name="T13" fmla="*/ 0 h 173"/>
                  <a:gd name="T14" fmla="*/ 155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Freeform 14"/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>
                  <a:gd name="T0" fmla="*/ 221 w 1684"/>
                  <a:gd name="T1" fmla="*/ 0 h 880"/>
                  <a:gd name="T2" fmla="*/ 89 w 1684"/>
                  <a:gd name="T3" fmla="*/ 64 h 880"/>
                  <a:gd name="T4" fmla="*/ 0 w 1684"/>
                  <a:gd name="T5" fmla="*/ 256 h 880"/>
                  <a:gd name="T6" fmla="*/ 95 w 1684"/>
                  <a:gd name="T7" fmla="*/ 440 h 880"/>
                  <a:gd name="T8" fmla="*/ 1675 w 1684"/>
                  <a:gd name="T9" fmla="*/ 1065 h 880"/>
                  <a:gd name="T10" fmla="*/ 2015 w 1684"/>
                  <a:gd name="T11" fmla="*/ 1026 h 880"/>
                  <a:gd name="T12" fmla="*/ 2290 w 1684"/>
                  <a:gd name="T13" fmla="*/ 1081 h 880"/>
                  <a:gd name="T14" fmla="*/ 2386 w 1684"/>
                  <a:gd name="T15" fmla="*/ 993 h 880"/>
                  <a:gd name="T16" fmla="*/ 2128 w 1684"/>
                  <a:gd name="T17" fmla="*/ 816 h 880"/>
                  <a:gd name="T18" fmla="*/ 2023 w 1684"/>
                  <a:gd name="T19" fmla="*/ 629 h 880"/>
                  <a:gd name="T20" fmla="*/ 1940 w 1684"/>
                  <a:gd name="T21" fmla="*/ 647 h 880"/>
                  <a:gd name="T22" fmla="*/ 2039 w 1684"/>
                  <a:gd name="T23" fmla="*/ 816 h 880"/>
                  <a:gd name="T24" fmla="*/ 2236 w 1684"/>
                  <a:gd name="T25" fmla="*/ 995 h 880"/>
                  <a:gd name="T26" fmla="*/ 2002 w 1684"/>
                  <a:gd name="T27" fmla="*/ 967 h 880"/>
                  <a:gd name="T28" fmla="*/ 1727 w 1684"/>
                  <a:gd name="T29" fmla="*/ 1000 h 880"/>
                  <a:gd name="T30" fmla="*/ 1778 w 1684"/>
                  <a:gd name="T31" fmla="*/ 798 h 880"/>
                  <a:gd name="T32" fmla="*/ 1896 w 1684"/>
                  <a:gd name="T33" fmla="*/ 661 h 880"/>
                  <a:gd name="T34" fmla="*/ 1758 w 1684"/>
                  <a:gd name="T35" fmla="*/ 678 h 880"/>
                  <a:gd name="T36" fmla="*/ 1651 w 1684"/>
                  <a:gd name="T37" fmla="*/ 808 h 880"/>
                  <a:gd name="T38" fmla="*/ 1614 w 1684"/>
                  <a:gd name="T39" fmla="*/ 972 h 880"/>
                  <a:gd name="T40" fmla="*/ 152 w 1684"/>
                  <a:gd name="T41" fmla="*/ 381 h 880"/>
                  <a:gd name="T42" fmla="*/ 113 w 1684"/>
                  <a:gd name="T43" fmla="*/ 264 h 880"/>
                  <a:gd name="T44" fmla="*/ 146 w 1684"/>
                  <a:gd name="T45" fmla="*/ 117 h 880"/>
                  <a:gd name="T46" fmla="*/ 307 w 1684"/>
                  <a:gd name="T47" fmla="*/ 0 h 880"/>
                  <a:gd name="T48" fmla="*/ 221 w 1684"/>
                  <a:gd name="T49" fmla="*/ 0 h 880"/>
                  <a:gd name="T50" fmla="*/ 221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5"/>
              <p:cNvSpPr>
                <a:spLocks/>
              </p:cNvSpPr>
              <p:nvPr userDrawn="1"/>
            </p:nvSpPr>
            <p:spPr bwMode="auto">
              <a:xfrm>
                <a:off x="324" y="158"/>
                <a:ext cx="1686" cy="614"/>
              </a:xfrm>
              <a:custGeom>
                <a:avLst/>
                <a:gdLst>
                  <a:gd name="T0" fmla="*/ 142 w 1190"/>
                  <a:gd name="T1" fmla="*/ 0 h 500"/>
                  <a:gd name="T2" fmla="*/ 1686 w 1190"/>
                  <a:gd name="T3" fmla="*/ 602 h 500"/>
                  <a:gd name="T4" fmla="*/ 1524 w 1190"/>
                  <a:gd name="T5" fmla="*/ 614 h 500"/>
                  <a:gd name="T6" fmla="*/ 0 w 1190"/>
                  <a:gd name="T7" fmla="*/ 33 h 500"/>
                  <a:gd name="T8" fmla="*/ 142 w 1190"/>
                  <a:gd name="T9" fmla="*/ 0 h 500"/>
                  <a:gd name="T10" fmla="*/ 142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6"/>
              <p:cNvSpPr>
                <a:spLocks/>
              </p:cNvSpPr>
              <p:nvPr userDrawn="1"/>
            </p:nvSpPr>
            <p:spPr bwMode="auto">
              <a:xfrm>
                <a:off x="409" y="251"/>
                <a:ext cx="227" cy="410"/>
              </a:xfrm>
              <a:custGeom>
                <a:avLst/>
                <a:gdLst>
                  <a:gd name="T0" fmla="*/ 165 w 160"/>
                  <a:gd name="T1" fmla="*/ 0 h 335"/>
                  <a:gd name="T2" fmla="*/ 27 w 160"/>
                  <a:gd name="T3" fmla="*/ 130 h 335"/>
                  <a:gd name="T4" fmla="*/ 0 w 160"/>
                  <a:gd name="T5" fmla="*/ 281 h 335"/>
                  <a:gd name="T6" fmla="*/ 47 w 160"/>
                  <a:gd name="T7" fmla="*/ 384 h 335"/>
                  <a:gd name="T8" fmla="*/ 133 w 160"/>
                  <a:gd name="T9" fmla="*/ 410 h 335"/>
                  <a:gd name="T10" fmla="*/ 108 w 160"/>
                  <a:gd name="T11" fmla="*/ 188 h 335"/>
                  <a:gd name="T12" fmla="*/ 227 w 160"/>
                  <a:gd name="T13" fmla="*/ 21 h 335"/>
                  <a:gd name="T14" fmla="*/ 165 w 160"/>
                  <a:gd name="T15" fmla="*/ 0 h 335"/>
                  <a:gd name="T16" fmla="*/ 165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17"/>
              <p:cNvSpPr>
                <a:spLocks/>
              </p:cNvSpPr>
              <p:nvPr userDrawn="1"/>
            </p:nvSpPr>
            <p:spPr bwMode="auto">
              <a:xfrm>
                <a:off x="846" y="536"/>
                <a:ext cx="691" cy="364"/>
              </a:xfrm>
              <a:custGeom>
                <a:avLst/>
                <a:gdLst>
                  <a:gd name="T0" fmla="*/ 20 w 489"/>
                  <a:gd name="T1" fmla="*/ 42 h 296"/>
                  <a:gd name="T2" fmla="*/ 226 w 489"/>
                  <a:gd name="T3" fmla="*/ 81 h 296"/>
                  <a:gd name="T4" fmla="*/ 458 w 489"/>
                  <a:gd name="T5" fmla="*/ 168 h 296"/>
                  <a:gd name="T6" fmla="*/ 622 w 489"/>
                  <a:gd name="T7" fmla="*/ 299 h 296"/>
                  <a:gd name="T8" fmla="*/ 461 w 489"/>
                  <a:gd name="T9" fmla="*/ 283 h 296"/>
                  <a:gd name="T10" fmla="*/ 196 w 489"/>
                  <a:gd name="T11" fmla="*/ 180 h 296"/>
                  <a:gd name="T12" fmla="*/ 71 w 489"/>
                  <a:gd name="T13" fmla="*/ 98 h 296"/>
                  <a:gd name="T14" fmla="*/ 151 w 489"/>
                  <a:gd name="T15" fmla="*/ 200 h 296"/>
                  <a:gd name="T16" fmla="*/ 384 w 489"/>
                  <a:gd name="T17" fmla="*/ 332 h 296"/>
                  <a:gd name="T18" fmla="*/ 658 w 489"/>
                  <a:gd name="T19" fmla="*/ 364 h 296"/>
                  <a:gd name="T20" fmla="*/ 691 w 489"/>
                  <a:gd name="T21" fmla="*/ 275 h 296"/>
                  <a:gd name="T22" fmla="*/ 557 w 489"/>
                  <a:gd name="T23" fmla="*/ 148 h 296"/>
                  <a:gd name="T24" fmla="*/ 240 w 489"/>
                  <a:gd name="T25" fmla="*/ 21 h 296"/>
                  <a:gd name="T26" fmla="*/ 0 w 489"/>
                  <a:gd name="T27" fmla="*/ 0 h 296"/>
                  <a:gd name="T28" fmla="*/ 20 w 489"/>
                  <a:gd name="T29" fmla="*/ 42 h 296"/>
                  <a:gd name="T30" fmla="*/ 20 w 489"/>
                  <a:gd name="T31" fmla="*/ 42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7915275" y="4368800"/>
            <a:ext cx="742950" cy="1058863"/>
            <a:chOff x="4986" y="2752"/>
            <a:chExt cx="468" cy="667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>
                <a:gd name="T0" fmla="*/ 629 w 794"/>
                <a:gd name="T1" fmla="*/ 280 h 414"/>
                <a:gd name="T2" fmla="*/ 562 w 794"/>
                <a:gd name="T3" fmla="*/ 225 h 414"/>
                <a:gd name="T4" fmla="*/ 440 w 794"/>
                <a:gd name="T5" fmla="*/ 149 h 414"/>
                <a:gd name="T6" fmla="*/ 56 w 794"/>
                <a:gd name="T7" fmla="*/ 0 h 414"/>
                <a:gd name="T8" fmla="*/ 18 w 794"/>
                <a:gd name="T9" fmla="*/ 14 h 414"/>
                <a:gd name="T10" fmla="*/ 0 w 794"/>
                <a:gd name="T11" fmla="*/ 59 h 414"/>
                <a:gd name="T12" fmla="*/ 22 w 794"/>
                <a:gd name="T13" fmla="*/ 110 h 414"/>
                <a:gd name="T14" fmla="*/ 452 w 794"/>
                <a:gd name="T15" fmla="*/ 289 h 414"/>
                <a:gd name="T16" fmla="*/ 546 w 794"/>
                <a:gd name="T17" fmla="*/ 278 h 414"/>
                <a:gd name="T18" fmla="*/ 622 w 794"/>
                <a:gd name="T19" fmla="*/ 293 h 414"/>
                <a:gd name="T20" fmla="*/ 629 w 794"/>
                <a:gd name="T21" fmla="*/ 280 h 414"/>
                <a:gd name="T22" fmla="*/ 629 w 794"/>
                <a:gd name="T23" fmla="*/ 280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>
                <a:gd name="T0" fmla="*/ 54 w 1586"/>
                <a:gd name="T1" fmla="*/ 0 h 821"/>
                <a:gd name="T2" fmla="*/ 526 w 1586"/>
                <a:gd name="T3" fmla="*/ 183 h 821"/>
                <a:gd name="T4" fmla="*/ 565 w 1586"/>
                <a:gd name="T5" fmla="*/ 225 h 821"/>
                <a:gd name="T6" fmla="*/ 627 w 1586"/>
                <a:gd name="T7" fmla="*/ 280 h 821"/>
                <a:gd name="T8" fmla="*/ 619 w 1586"/>
                <a:gd name="T9" fmla="*/ 290 h 821"/>
                <a:gd name="T10" fmla="*/ 534 w 1586"/>
                <a:gd name="T11" fmla="*/ 278 h 821"/>
                <a:gd name="T12" fmla="*/ 453 w 1586"/>
                <a:gd name="T13" fmla="*/ 286 h 821"/>
                <a:gd name="T14" fmla="*/ 17 w 1586"/>
                <a:gd name="T15" fmla="*/ 105 h 821"/>
                <a:gd name="T16" fmla="*/ 0 w 1586"/>
                <a:gd name="T17" fmla="*/ 53 h 821"/>
                <a:gd name="T18" fmla="*/ 18 w 1586"/>
                <a:gd name="T19" fmla="*/ 11 h 821"/>
                <a:gd name="T20" fmla="*/ 54 w 1586"/>
                <a:gd name="T21" fmla="*/ 0 h 821"/>
                <a:gd name="T22" fmla="*/ 54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 rot="7320404">
              <a:off x="5000" y="2912"/>
              <a:ext cx="416" cy="265"/>
            </a:xfrm>
            <a:custGeom>
              <a:avLst/>
              <a:gdLst>
                <a:gd name="T0" fmla="*/ 0 w 1049"/>
                <a:gd name="T1" fmla="*/ 115 h 747"/>
                <a:gd name="T2" fmla="*/ 366 w 1049"/>
                <a:gd name="T3" fmla="*/ 265 h 747"/>
                <a:gd name="T4" fmla="*/ 372 w 1049"/>
                <a:gd name="T5" fmla="*/ 189 h 747"/>
                <a:gd name="T6" fmla="*/ 416 w 1049"/>
                <a:gd name="T7" fmla="*/ 150 h 747"/>
                <a:gd name="T8" fmla="*/ 31 w 1049"/>
                <a:gd name="T9" fmla="*/ 0 h 747"/>
                <a:gd name="T10" fmla="*/ 0 w 1049"/>
                <a:gd name="T11" fmla="*/ 45 h 747"/>
                <a:gd name="T12" fmla="*/ 0 w 1049"/>
                <a:gd name="T13" fmla="*/ 115 h 747"/>
                <a:gd name="T14" fmla="*/ 0 w 1049"/>
                <a:gd name="T15" fmla="*/ 115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9" name="Group 22"/>
            <p:cNvGrpSpPr>
              <a:grpSpLocks/>
            </p:cNvGrpSpPr>
            <p:nvPr userDrawn="1"/>
          </p:nvGrpSpPr>
          <p:grpSpPr bwMode="auto"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20" name="Freeform 23"/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>
                  <a:gd name="T0" fmla="*/ 43 w 150"/>
                  <a:gd name="T1" fmla="*/ 0 h 173"/>
                  <a:gd name="T2" fmla="*/ 16 w 150"/>
                  <a:gd name="T3" fmla="*/ 23 h 173"/>
                  <a:gd name="T4" fmla="*/ 0 w 150"/>
                  <a:gd name="T5" fmla="*/ 61 h 173"/>
                  <a:gd name="T6" fmla="*/ 31 w 150"/>
                  <a:gd name="T7" fmla="*/ 56 h 173"/>
                  <a:gd name="T8" fmla="*/ 41 w 150"/>
                  <a:gd name="T9" fmla="*/ 30 h 173"/>
                  <a:gd name="T10" fmla="*/ 59 w 150"/>
                  <a:gd name="T11" fmla="*/ 10 h 173"/>
                  <a:gd name="T12" fmla="*/ 43 w 150"/>
                  <a:gd name="T13" fmla="*/ 0 h 173"/>
                  <a:gd name="T14" fmla="*/ 43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>
                  <a:gd name="T0" fmla="*/ 62 w 1684"/>
                  <a:gd name="T1" fmla="*/ 0 h 880"/>
                  <a:gd name="T2" fmla="*/ 25 w 1684"/>
                  <a:gd name="T3" fmla="*/ 18 h 880"/>
                  <a:gd name="T4" fmla="*/ 0 w 1684"/>
                  <a:gd name="T5" fmla="*/ 74 h 880"/>
                  <a:gd name="T6" fmla="*/ 27 w 1684"/>
                  <a:gd name="T7" fmla="*/ 127 h 880"/>
                  <a:gd name="T8" fmla="*/ 468 w 1684"/>
                  <a:gd name="T9" fmla="*/ 306 h 880"/>
                  <a:gd name="T10" fmla="*/ 563 w 1684"/>
                  <a:gd name="T11" fmla="*/ 295 h 880"/>
                  <a:gd name="T12" fmla="*/ 640 w 1684"/>
                  <a:gd name="T13" fmla="*/ 311 h 880"/>
                  <a:gd name="T14" fmla="*/ 667 w 1684"/>
                  <a:gd name="T15" fmla="*/ 286 h 880"/>
                  <a:gd name="T16" fmla="*/ 595 w 1684"/>
                  <a:gd name="T17" fmla="*/ 235 h 880"/>
                  <a:gd name="T18" fmla="*/ 566 w 1684"/>
                  <a:gd name="T19" fmla="*/ 181 h 880"/>
                  <a:gd name="T20" fmla="*/ 542 w 1684"/>
                  <a:gd name="T21" fmla="*/ 186 h 880"/>
                  <a:gd name="T22" fmla="*/ 570 w 1684"/>
                  <a:gd name="T23" fmla="*/ 235 h 880"/>
                  <a:gd name="T24" fmla="*/ 625 w 1684"/>
                  <a:gd name="T25" fmla="*/ 286 h 880"/>
                  <a:gd name="T26" fmla="*/ 560 w 1684"/>
                  <a:gd name="T27" fmla="*/ 278 h 880"/>
                  <a:gd name="T28" fmla="*/ 483 w 1684"/>
                  <a:gd name="T29" fmla="*/ 288 h 880"/>
                  <a:gd name="T30" fmla="*/ 497 w 1684"/>
                  <a:gd name="T31" fmla="*/ 230 h 880"/>
                  <a:gd name="T32" fmla="*/ 530 w 1684"/>
                  <a:gd name="T33" fmla="*/ 190 h 880"/>
                  <a:gd name="T34" fmla="*/ 492 w 1684"/>
                  <a:gd name="T35" fmla="*/ 195 h 880"/>
                  <a:gd name="T36" fmla="*/ 461 w 1684"/>
                  <a:gd name="T37" fmla="*/ 233 h 880"/>
                  <a:gd name="T38" fmla="*/ 451 w 1684"/>
                  <a:gd name="T39" fmla="*/ 280 h 880"/>
                  <a:gd name="T40" fmla="*/ 42 w 1684"/>
                  <a:gd name="T41" fmla="*/ 110 h 880"/>
                  <a:gd name="T42" fmla="*/ 32 w 1684"/>
                  <a:gd name="T43" fmla="*/ 76 h 880"/>
                  <a:gd name="T44" fmla="*/ 41 w 1684"/>
                  <a:gd name="T45" fmla="*/ 34 h 880"/>
                  <a:gd name="T46" fmla="*/ 86 w 1684"/>
                  <a:gd name="T47" fmla="*/ 0 h 880"/>
                  <a:gd name="T48" fmla="*/ 62 w 1684"/>
                  <a:gd name="T49" fmla="*/ 0 h 880"/>
                  <a:gd name="T50" fmla="*/ 62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>
                  <a:gd name="T0" fmla="*/ 40 w 1190"/>
                  <a:gd name="T1" fmla="*/ 0 h 500"/>
                  <a:gd name="T2" fmla="*/ 472 w 1190"/>
                  <a:gd name="T3" fmla="*/ 172 h 500"/>
                  <a:gd name="T4" fmla="*/ 427 w 1190"/>
                  <a:gd name="T5" fmla="*/ 176 h 500"/>
                  <a:gd name="T6" fmla="*/ 0 w 1190"/>
                  <a:gd name="T7" fmla="*/ 10 h 500"/>
                  <a:gd name="T8" fmla="*/ 40 w 1190"/>
                  <a:gd name="T9" fmla="*/ 0 h 500"/>
                  <a:gd name="T10" fmla="*/ 4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26"/>
              <p:cNvSpPr>
                <a:spLocks/>
              </p:cNvSpPr>
              <p:nvPr userDrawn="1"/>
            </p:nvSpPr>
            <p:spPr bwMode="auto">
              <a:xfrm rot="7320404">
                <a:off x="5363" y="2874"/>
                <a:ext cx="63" cy="118"/>
              </a:xfrm>
              <a:custGeom>
                <a:avLst/>
                <a:gdLst>
                  <a:gd name="T0" fmla="*/ 46 w 160"/>
                  <a:gd name="T1" fmla="*/ 0 h 335"/>
                  <a:gd name="T2" fmla="*/ 7 w 160"/>
                  <a:gd name="T3" fmla="*/ 37 h 335"/>
                  <a:gd name="T4" fmla="*/ 0 w 160"/>
                  <a:gd name="T5" fmla="*/ 81 h 335"/>
                  <a:gd name="T6" fmla="*/ 13 w 160"/>
                  <a:gd name="T7" fmla="*/ 111 h 335"/>
                  <a:gd name="T8" fmla="*/ 37 w 160"/>
                  <a:gd name="T9" fmla="*/ 118 h 335"/>
                  <a:gd name="T10" fmla="*/ 30 w 160"/>
                  <a:gd name="T11" fmla="*/ 54 h 335"/>
                  <a:gd name="T12" fmla="*/ 63 w 160"/>
                  <a:gd name="T13" fmla="*/ 6 h 335"/>
                  <a:gd name="T14" fmla="*/ 46 w 160"/>
                  <a:gd name="T15" fmla="*/ 0 h 335"/>
                  <a:gd name="T16" fmla="*/ 46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27"/>
              <p:cNvSpPr>
                <a:spLocks/>
              </p:cNvSpPr>
              <p:nvPr userDrawn="1"/>
            </p:nvSpPr>
            <p:spPr bwMode="auto">
              <a:xfrm rot="7320404">
                <a:off x="5136" y="3000"/>
                <a:ext cx="193" cy="104"/>
              </a:xfrm>
              <a:custGeom>
                <a:avLst/>
                <a:gdLst>
                  <a:gd name="T0" fmla="*/ 6 w 489"/>
                  <a:gd name="T1" fmla="*/ 12 h 296"/>
                  <a:gd name="T2" fmla="*/ 63 w 489"/>
                  <a:gd name="T3" fmla="*/ 23 h 296"/>
                  <a:gd name="T4" fmla="*/ 128 w 489"/>
                  <a:gd name="T5" fmla="*/ 48 h 296"/>
                  <a:gd name="T6" fmla="*/ 174 w 489"/>
                  <a:gd name="T7" fmla="*/ 85 h 296"/>
                  <a:gd name="T8" fmla="*/ 129 w 489"/>
                  <a:gd name="T9" fmla="*/ 81 h 296"/>
                  <a:gd name="T10" fmla="*/ 55 w 489"/>
                  <a:gd name="T11" fmla="*/ 51 h 296"/>
                  <a:gd name="T12" fmla="*/ 20 w 489"/>
                  <a:gd name="T13" fmla="*/ 28 h 296"/>
                  <a:gd name="T14" fmla="*/ 42 w 489"/>
                  <a:gd name="T15" fmla="*/ 57 h 296"/>
                  <a:gd name="T16" fmla="*/ 107 w 489"/>
                  <a:gd name="T17" fmla="*/ 95 h 296"/>
                  <a:gd name="T18" fmla="*/ 184 w 489"/>
                  <a:gd name="T19" fmla="*/ 104 h 296"/>
                  <a:gd name="T20" fmla="*/ 193 w 489"/>
                  <a:gd name="T21" fmla="*/ 79 h 296"/>
                  <a:gd name="T22" fmla="*/ 156 w 489"/>
                  <a:gd name="T23" fmla="*/ 42 h 296"/>
                  <a:gd name="T24" fmla="*/ 67 w 489"/>
                  <a:gd name="T25" fmla="*/ 6 h 296"/>
                  <a:gd name="T26" fmla="*/ 0 w 489"/>
                  <a:gd name="T27" fmla="*/ 0 h 296"/>
                  <a:gd name="T28" fmla="*/ 6 w 489"/>
                  <a:gd name="T29" fmla="*/ 12 h 296"/>
                  <a:gd name="T30" fmla="*/ 6 w 489"/>
                  <a:gd name="T31" fmla="*/ 12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5" name="Freeform 28"/>
          <p:cNvSpPr>
            <a:spLocks/>
          </p:cNvSpPr>
          <p:nvPr/>
        </p:nvSpPr>
        <p:spPr bwMode="auto">
          <a:xfrm>
            <a:off x="901700" y="5054600"/>
            <a:ext cx="6807200" cy="728663"/>
          </a:xfrm>
          <a:custGeom>
            <a:avLst/>
            <a:gdLst>
              <a:gd name="T0" fmla="*/ 0 w 4288"/>
              <a:gd name="T1" fmla="*/ 0 h 459"/>
              <a:gd name="T2" fmla="*/ 1295400 w 4288"/>
              <a:gd name="T3" fmla="*/ 406400 h 459"/>
              <a:gd name="T4" fmla="*/ 2476500 w 4288"/>
              <a:gd name="T5" fmla="*/ 228600 h 459"/>
              <a:gd name="T6" fmla="*/ 2946400 w 4288"/>
              <a:gd name="T7" fmla="*/ 596900 h 459"/>
              <a:gd name="T8" fmla="*/ 3721100 w 4288"/>
              <a:gd name="T9" fmla="*/ 241300 h 459"/>
              <a:gd name="T10" fmla="*/ 5613400 w 4288"/>
              <a:gd name="T11" fmla="*/ 723900 h 459"/>
              <a:gd name="T12" fmla="*/ 6807200 w 4288"/>
              <a:gd name="T13" fmla="*/ 215900 h 4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" name="Freeform 29"/>
          <p:cNvSpPr>
            <a:spLocks/>
          </p:cNvSpPr>
          <p:nvPr/>
        </p:nvSpPr>
        <p:spPr bwMode="auto">
          <a:xfrm>
            <a:off x="4076700" y="1930400"/>
            <a:ext cx="889000" cy="381000"/>
          </a:xfrm>
          <a:custGeom>
            <a:avLst/>
            <a:gdLst>
              <a:gd name="T0" fmla="*/ 0 w 560"/>
              <a:gd name="T1" fmla="*/ 50800 h 240"/>
              <a:gd name="T2" fmla="*/ 444500 w 560"/>
              <a:gd name="T3" fmla="*/ 228600 h 240"/>
              <a:gd name="T4" fmla="*/ 711200 w 560"/>
              <a:gd name="T5" fmla="*/ 25400 h 240"/>
              <a:gd name="T6" fmla="*/ 889000 w 560"/>
              <a:gd name="T7" fmla="*/ 381000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2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68CC94-44E3-4A37-ADAC-4A8ACC97B0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4CF7BB-A758-4735-B7D0-6341113097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3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19240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197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3769D-5FDD-4B5C-B523-874028ABF3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1A1FD-8DE0-498A-AC5A-DDA497DB5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651C6-7A17-4204-95F4-2E56618D1B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DC90F-F20F-4418-804F-F912A41574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23BD-20EE-4B9B-A469-752E2D5CE8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ACA7A9-29B4-4A15-B1D3-155EB012D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425D51-E827-46A8-B172-C134E81FF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1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C7A7AC-78B4-4F7D-8F3B-A4571F95BD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3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FEE7B-B30F-4186-92B9-48614ACA4C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70000">
              <a:srgbClr val="C4D6EB"/>
            </a:gs>
            <a:gs pos="92000">
              <a:srgbClr val="85C2FF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/>
          </p:cNvSpPr>
          <p:nvPr/>
        </p:nvSpPr>
        <p:spPr bwMode="auto">
          <a:xfrm rot="-3172564">
            <a:off x="7777957" y="-15081"/>
            <a:ext cx="1162050" cy="2084387"/>
          </a:xfrm>
          <a:custGeom>
            <a:avLst/>
            <a:gdLst>
              <a:gd name="T0" fmla="*/ 1162050 w 2903"/>
              <a:gd name="T1" fmla="*/ 244856 h 3686"/>
              <a:gd name="T2" fmla="*/ 1026751 w 2903"/>
              <a:gd name="T3" fmla="*/ 45239 h 3686"/>
              <a:gd name="T4" fmla="*/ 897056 w 2903"/>
              <a:gd name="T5" fmla="*/ 0 h 3686"/>
              <a:gd name="T6" fmla="*/ 44032 w 2903"/>
              <a:gd name="T7" fmla="*/ 1589585 h 3686"/>
              <a:gd name="T8" fmla="*/ 44032 w 2903"/>
              <a:gd name="T9" fmla="*/ 1825394 h 3686"/>
              <a:gd name="T10" fmla="*/ 0 w 2903"/>
              <a:gd name="T11" fmla="*/ 2053285 h 3686"/>
              <a:gd name="T12" fmla="*/ 28821 w 2903"/>
              <a:gd name="T13" fmla="*/ 2084387 h 3686"/>
              <a:gd name="T14" fmla="*/ 176529 w 2903"/>
              <a:gd name="T15" fmla="*/ 1897211 h 3686"/>
              <a:gd name="T16" fmla="*/ 296217 w 2903"/>
              <a:gd name="T17" fmla="*/ 1825394 h 3686"/>
              <a:gd name="T18" fmla="*/ 1162050 w 2903"/>
              <a:gd name="T19" fmla="*/ 244856 h 3686"/>
              <a:gd name="T20" fmla="*/ 1162050 w 2903"/>
              <a:gd name="T21" fmla="*/ 244856 h 36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6870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560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8207A393-5F91-4ABF-8614-3121D19C08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 rot="-3172564">
            <a:off x="7865269" y="24607"/>
            <a:ext cx="1165225" cy="2097087"/>
          </a:xfrm>
          <a:custGeom>
            <a:avLst/>
            <a:gdLst>
              <a:gd name="T0" fmla="*/ 917850 w 2911"/>
              <a:gd name="T1" fmla="*/ 0 h 3703"/>
              <a:gd name="T2" fmla="*/ 52037 w 2911"/>
              <a:gd name="T3" fmla="*/ 1605520 h 3703"/>
              <a:gd name="T4" fmla="*/ 52437 w 2911"/>
              <a:gd name="T5" fmla="*/ 1812794 h 3703"/>
              <a:gd name="T6" fmla="*/ 0 w 2911"/>
              <a:gd name="T7" fmla="*/ 2057445 h 3703"/>
              <a:gd name="T8" fmla="*/ 20014 w 2911"/>
              <a:gd name="T9" fmla="*/ 2097087 h 3703"/>
              <a:gd name="T10" fmla="*/ 168920 w 2911"/>
              <a:gd name="T11" fmla="*/ 1898308 h 3703"/>
              <a:gd name="T12" fmla="*/ 305416 w 2911"/>
              <a:gd name="T13" fmla="*/ 1823554 h 3703"/>
              <a:gd name="T14" fmla="*/ 1165225 w 2911"/>
              <a:gd name="T15" fmla="*/ 242385 h 3703"/>
              <a:gd name="T16" fmla="*/ 1036334 w 2911"/>
              <a:gd name="T17" fmla="*/ 54367 h 3703"/>
              <a:gd name="T18" fmla="*/ 917850 w 2911"/>
              <a:gd name="T19" fmla="*/ 0 h 3703"/>
              <a:gd name="T20" fmla="*/ 917850 w 2911"/>
              <a:gd name="T21" fmla="*/ 0 h 370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 rot="-3172564">
            <a:off x="7831138" y="192088"/>
            <a:ext cx="1025525" cy="1571625"/>
          </a:xfrm>
          <a:custGeom>
            <a:avLst/>
            <a:gdLst>
              <a:gd name="T0" fmla="*/ 0 w 2561"/>
              <a:gd name="T1" fmla="*/ 1406370 h 2777"/>
              <a:gd name="T2" fmla="*/ 172990 w 2561"/>
              <a:gd name="T3" fmla="*/ 1444854 h 2777"/>
              <a:gd name="T4" fmla="*/ 294723 w 2561"/>
              <a:gd name="T5" fmla="*/ 1571625 h 2777"/>
              <a:gd name="T6" fmla="*/ 1025525 w 2561"/>
              <a:gd name="T7" fmla="*/ 225811 h 2777"/>
              <a:gd name="T8" fmla="*/ 848130 w 2561"/>
              <a:gd name="T9" fmla="*/ 46407 h 2777"/>
              <a:gd name="T10" fmla="*/ 760034 w 2561"/>
              <a:gd name="T11" fmla="*/ 0 h 2777"/>
              <a:gd name="T12" fmla="*/ 0 w 2561"/>
              <a:gd name="T13" fmla="*/ 1406370 h 2777"/>
              <a:gd name="T14" fmla="*/ 0 w 2561"/>
              <a:gd name="T15" fmla="*/ 1406370 h 277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1034" name="Group 10"/>
          <p:cNvGrpSpPr>
            <a:grpSpLocks/>
          </p:cNvGrpSpPr>
          <p:nvPr/>
        </p:nvGrpSpPr>
        <p:grpSpPr bwMode="auto">
          <a:xfrm>
            <a:off x="7938" y="5540375"/>
            <a:ext cx="1784350" cy="1246188"/>
            <a:chOff x="5" y="3490"/>
            <a:chExt cx="1124" cy="785"/>
          </a:xfrm>
        </p:grpSpPr>
        <p:sp>
          <p:nvSpPr>
            <p:cNvPr id="1051" name="Freeform 11"/>
            <p:cNvSpPr>
              <a:spLocks/>
            </p:cNvSpPr>
            <p:nvPr userDrawn="1"/>
          </p:nvSpPr>
          <p:spPr bwMode="auto">
            <a:xfrm>
              <a:off x="24" y="3505"/>
              <a:ext cx="1089" cy="649"/>
            </a:xfrm>
            <a:custGeom>
              <a:avLst/>
              <a:gdLst>
                <a:gd name="T0" fmla="*/ 794 w 2177"/>
                <a:gd name="T1" fmla="*/ 630 h 1298"/>
                <a:gd name="T2" fmla="*/ 710 w 2177"/>
                <a:gd name="T3" fmla="*/ 553 h 1298"/>
                <a:gd name="T4" fmla="*/ 666 w 2177"/>
                <a:gd name="T5" fmla="*/ 239 h 1298"/>
                <a:gd name="T6" fmla="*/ 1070 w 2177"/>
                <a:gd name="T7" fmla="*/ 165 h 1298"/>
                <a:gd name="T8" fmla="*/ 1089 w 2177"/>
                <a:gd name="T9" fmla="*/ 102 h 1298"/>
                <a:gd name="T10" fmla="*/ 1050 w 2177"/>
                <a:gd name="T11" fmla="*/ 50 h 1298"/>
                <a:gd name="T12" fmla="*/ 638 w 2177"/>
                <a:gd name="T13" fmla="*/ 106 h 1298"/>
                <a:gd name="T14" fmla="*/ 610 w 2177"/>
                <a:gd name="T15" fmla="*/ 16 h 1298"/>
                <a:gd name="T16" fmla="*/ 543 w 2177"/>
                <a:gd name="T17" fmla="*/ 0 h 1298"/>
                <a:gd name="T18" fmla="*/ 479 w 2177"/>
                <a:gd name="T19" fmla="*/ 14 h 1298"/>
                <a:gd name="T20" fmla="*/ 444 w 2177"/>
                <a:gd name="T21" fmla="*/ 53 h 1298"/>
                <a:gd name="T22" fmla="*/ 469 w 2177"/>
                <a:gd name="T23" fmla="*/ 143 h 1298"/>
                <a:gd name="T24" fmla="*/ 330 w 2177"/>
                <a:gd name="T25" fmla="*/ 221 h 1298"/>
                <a:gd name="T26" fmla="*/ 492 w 2177"/>
                <a:gd name="T27" fmla="*/ 237 h 1298"/>
                <a:gd name="T28" fmla="*/ 556 w 2177"/>
                <a:gd name="T29" fmla="*/ 445 h 1298"/>
                <a:gd name="T30" fmla="*/ 71 w 2177"/>
                <a:gd name="T31" fmla="*/ 235 h 1298"/>
                <a:gd name="T32" fmla="*/ 23 w 2177"/>
                <a:gd name="T33" fmla="*/ 255 h 1298"/>
                <a:gd name="T34" fmla="*/ 0 w 2177"/>
                <a:gd name="T35" fmla="*/ 318 h 1298"/>
                <a:gd name="T36" fmla="*/ 28 w 2177"/>
                <a:gd name="T37" fmla="*/ 390 h 1298"/>
                <a:gd name="T38" fmla="*/ 570 w 2177"/>
                <a:gd name="T39" fmla="*/ 644 h 1298"/>
                <a:gd name="T40" fmla="*/ 689 w 2177"/>
                <a:gd name="T41" fmla="*/ 628 h 1298"/>
                <a:gd name="T42" fmla="*/ 785 w 2177"/>
                <a:gd name="T43" fmla="*/ 649 h 1298"/>
                <a:gd name="T44" fmla="*/ 794 w 2177"/>
                <a:gd name="T45" fmla="*/ 630 h 1298"/>
                <a:gd name="T46" fmla="*/ 794 w 2177"/>
                <a:gd name="T47" fmla="*/ 630 h 12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2" name="Freeform 12"/>
            <p:cNvSpPr>
              <a:spLocks/>
            </p:cNvSpPr>
            <p:nvPr userDrawn="1"/>
          </p:nvSpPr>
          <p:spPr bwMode="auto">
            <a:xfrm>
              <a:off x="1022" y="3582"/>
              <a:ext cx="71" cy="129"/>
            </a:xfrm>
            <a:custGeom>
              <a:avLst/>
              <a:gdLst>
                <a:gd name="T0" fmla="*/ 0 w 143"/>
                <a:gd name="T1" fmla="*/ 4 h 258"/>
                <a:gd name="T2" fmla="*/ 60 w 143"/>
                <a:gd name="T3" fmla="*/ 0 h 258"/>
                <a:gd name="T4" fmla="*/ 71 w 143"/>
                <a:gd name="T5" fmla="*/ 117 h 258"/>
                <a:gd name="T6" fmla="*/ 4 w 143"/>
                <a:gd name="T7" fmla="*/ 129 h 258"/>
                <a:gd name="T8" fmla="*/ 0 w 143"/>
                <a:gd name="T9" fmla="*/ 4 h 258"/>
                <a:gd name="T10" fmla="*/ 0 w 143"/>
                <a:gd name="T11" fmla="*/ 4 h 2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3" name="Freeform 13"/>
            <p:cNvSpPr>
              <a:spLocks/>
            </p:cNvSpPr>
            <p:nvPr userDrawn="1"/>
          </p:nvSpPr>
          <p:spPr bwMode="auto">
            <a:xfrm>
              <a:off x="20" y="3774"/>
              <a:ext cx="792" cy="410"/>
            </a:xfrm>
            <a:custGeom>
              <a:avLst/>
              <a:gdLst>
                <a:gd name="T0" fmla="*/ 68 w 1586"/>
                <a:gd name="T1" fmla="*/ 0 h 821"/>
                <a:gd name="T2" fmla="*/ 665 w 1586"/>
                <a:gd name="T3" fmla="*/ 259 h 821"/>
                <a:gd name="T4" fmla="*/ 713 w 1586"/>
                <a:gd name="T5" fmla="*/ 319 h 821"/>
                <a:gd name="T6" fmla="*/ 792 w 1586"/>
                <a:gd name="T7" fmla="*/ 396 h 821"/>
                <a:gd name="T8" fmla="*/ 782 w 1586"/>
                <a:gd name="T9" fmla="*/ 410 h 821"/>
                <a:gd name="T10" fmla="*/ 674 w 1586"/>
                <a:gd name="T11" fmla="*/ 393 h 821"/>
                <a:gd name="T12" fmla="*/ 572 w 1586"/>
                <a:gd name="T13" fmla="*/ 405 h 821"/>
                <a:gd name="T14" fmla="*/ 21 w 1586"/>
                <a:gd name="T15" fmla="*/ 149 h 821"/>
                <a:gd name="T16" fmla="*/ 0 w 1586"/>
                <a:gd name="T17" fmla="*/ 75 h 821"/>
                <a:gd name="T18" fmla="*/ 23 w 1586"/>
                <a:gd name="T19" fmla="*/ 16 h 821"/>
                <a:gd name="T20" fmla="*/ 68 w 1586"/>
                <a:gd name="T21" fmla="*/ 0 h 821"/>
                <a:gd name="T22" fmla="*/ 68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4" name="Freeform 14"/>
            <p:cNvSpPr>
              <a:spLocks/>
            </p:cNvSpPr>
            <p:nvPr userDrawn="1"/>
          </p:nvSpPr>
          <p:spPr bwMode="auto">
            <a:xfrm>
              <a:off x="129" y="3808"/>
              <a:ext cx="525" cy="374"/>
            </a:xfrm>
            <a:custGeom>
              <a:avLst/>
              <a:gdLst>
                <a:gd name="T0" fmla="*/ 0 w 1049"/>
                <a:gd name="T1" fmla="*/ 163 h 747"/>
                <a:gd name="T2" fmla="*/ 461 w 1049"/>
                <a:gd name="T3" fmla="*/ 374 h 747"/>
                <a:gd name="T4" fmla="*/ 470 w 1049"/>
                <a:gd name="T5" fmla="*/ 267 h 747"/>
                <a:gd name="T6" fmla="*/ 525 w 1049"/>
                <a:gd name="T7" fmla="*/ 211 h 747"/>
                <a:gd name="T8" fmla="*/ 39 w 1049"/>
                <a:gd name="T9" fmla="*/ 0 h 747"/>
                <a:gd name="T10" fmla="*/ 0 w 1049"/>
                <a:gd name="T11" fmla="*/ 64 h 747"/>
                <a:gd name="T12" fmla="*/ 0 w 1049"/>
                <a:gd name="T13" fmla="*/ 163 h 747"/>
                <a:gd name="T14" fmla="*/ 0 w 1049"/>
                <a:gd name="T15" fmla="*/ 163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" name="Freeform 15"/>
            <p:cNvSpPr>
              <a:spLocks/>
            </p:cNvSpPr>
            <p:nvPr userDrawn="1"/>
          </p:nvSpPr>
          <p:spPr bwMode="auto">
            <a:xfrm>
              <a:off x="485" y="3532"/>
              <a:ext cx="135" cy="121"/>
            </a:xfrm>
            <a:custGeom>
              <a:avLst/>
              <a:gdLst>
                <a:gd name="T0" fmla="*/ 0 w 272"/>
                <a:gd name="T1" fmla="*/ 14 h 241"/>
                <a:gd name="T2" fmla="*/ 79 w 272"/>
                <a:gd name="T3" fmla="*/ 0 h 241"/>
                <a:gd name="T4" fmla="*/ 125 w 272"/>
                <a:gd name="T5" fmla="*/ 18 h 241"/>
                <a:gd name="T6" fmla="*/ 135 w 272"/>
                <a:gd name="T7" fmla="*/ 70 h 241"/>
                <a:gd name="T8" fmla="*/ 81 w 272"/>
                <a:gd name="T9" fmla="*/ 73 h 241"/>
                <a:gd name="T10" fmla="*/ 16 w 272"/>
                <a:gd name="T11" fmla="*/ 121 h 241"/>
                <a:gd name="T12" fmla="*/ 0 w 272"/>
                <a:gd name="T13" fmla="*/ 14 h 241"/>
                <a:gd name="T14" fmla="*/ 0 w 272"/>
                <a:gd name="T15" fmla="*/ 14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" name="Freeform 16"/>
            <p:cNvSpPr>
              <a:spLocks/>
            </p:cNvSpPr>
            <p:nvPr userDrawn="1"/>
          </p:nvSpPr>
          <p:spPr bwMode="auto">
            <a:xfrm>
              <a:off x="641" y="4163"/>
              <a:ext cx="76" cy="112"/>
            </a:xfrm>
            <a:custGeom>
              <a:avLst/>
              <a:gdLst>
                <a:gd name="T0" fmla="*/ 76 w 152"/>
                <a:gd name="T1" fmla="*/ 2 h 224"/>
                <a:gd name="T2" fmla="*/ 76 w 152"/>
                <a:gd name="T3" fmla="*/ 112 h 224"/>
                <a:gd name="T4" fmla="*/ 0 w 152"/>
                <a:gd name="T5" fmla="*/ 4 h 224"/>
                <a:gd name="T6" fmla="*/ 36 w 152"/>
                <a:gd name="T7" fmla="*/ 0 h 224"/>
                <a:gd name="T8" fmla="*/ 76 w 152"/>
                <a:gd name="T9" fmla="*/ 2 h 224"/>
                <a:gd name="T10" fmla="*/ 76 w 152"/>
                <a:gd name="T11" fmla="*/ 2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7" name="Freeform 17"/>
            <p:cNvSpPr>
              <a:spLocks/>
            </p:cNvSpPr>
            <p:nvPr userDrawn="1"/>
          </p:nvSpPr>
          <p:spPr bwMode="auto">
            <a:xfrm>
              <a:off x="504" y="3607"/>
              <a:ext cx="193" cy="383"/>
            </a:xfrm>
            <a:custGeom>
              <a:avLst/>
              <a:gdLst>
                <a:gd name="T0" fmla="*/ 0 w 386"/>
                <a:gd name="T1" fmla="*/ 40 h 764"/>
                <a:gd name="T2" fmla="*/ 44 w 386"/>
                <a:gd name="T3" fmla="*/ 0 h 764"/>
                <a:gd name="T4" fmla="*/ 116 w 386"/>
                <a:gd name="T5" fmla="*/ 3 h 764"/>
                <a:gd name="T6" fmla="*/ 193 w 386"/>
                <a:gd name="T7" fmla="*/ 383 h 764"/>
                <a:gd name="T8" fmla="*/ 140 w 386"/>
                <a:gd name="T9" fmla="*/ 361 h 764"/>
                <a:gd name="T10" fmla="*/ 76 w 386"/>
                <a:gd name="T11" fmla="*/ 339 h 764"/>
                <a:gd name="T12" fmla="*/ 0 w 386"/>
                <a:gd name="T13" fmla="*/ 40 h 764"/>
                <a:gd name="T14" fmla="*/ 0 w 386"/>
                <a:gd name="T15" fmla="*/ 40 h 7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8" name="Freeform 18"/>
            <p:cNvSpPr>
              <a:spLocks/>
            </p:cNvSpPr>
            <p:nvPr userDrawn="1"/>
          </p:nvSpPr>
          <p:spPr bwMode="auto">
            <a:xfrm>
              <a:off x="668" y="3590"/>
              <a:ext cx="364" cy="174"/>
            </a:xfrm>
            <a:custGeom>
              <a:avLst/>
              <a:gdLst>
                <a:gd name="T0" fmla="*/ 346 w 728"/>
                <a:gd name="T1" fmla="*/ 0 h 348"/>
                <a:gd name="T2" fmla="*/ 0 w 728"/>
                <a:gd name="T3" fmla="*/ 53 h 348"/>
                <a:gd name="T4" fmla="*/ 14 w 728"/>
                <a:gd name="T5" fmla="*/ 174 h 348"/>
                <a:gd name="T6" fmla="*/ 358 w 728"/>
                <a:gd name="T7" fmla="*/ 119 h 348"/>
                <a:gd name="T8" fmla="*/ 364 w 728"/>
                <a:gd name="T9" fmla="*/ 22 h 348"/>
                <a:gd name="T10" fmla="*/ 346 w 728"/>
                <a:gd name="T11" fmla="*/ 0 h 348"/>
                <a:gd name="T12" fmla="*/ 346 w 7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9" name="Freeform 19"/>
            <p:cNvSpPr>
              <a:spLocks/>
            </p:cNvSpPr>
            <p:nvPr userDrawn="1"/>
          </p:nvSpPr>
          <p:spPr bwMode="auto">
            <a:xfrm>
              <a:off x="347" y="3693"/>
              <a:ext cx="156" cy="67"/>
            </a:xfrm>
            <a:custGeom>
              <a:avLst/>
              <a:gdLst>
                <a:gd name="T0" fmla="*/ 136 w 312"/>
                <a:gd name="T1" fmla="*/ 0 h 135"/>
                <a:gd name="T2" fmla="*/ 0 w 312"/>
                <a:gd name="T3" fmla="*/ 39 h 135"/>
                <a:gd name="T4" fmla="*/ 156 w 312"/>
                <a:gd name="T5" fmla="*/ 67 h 135"/>
                <a:gd name="T6" fmla="*/ 136 w 312"/>
                <a:gd name="T7" fmla="*/ 0 h 135"/>
                <a:gd name="T8" fmla="*/ 136 w 31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60" name="Group 20"/>
            <p:cNvGrpSpPr>
              <a:grpSpLocks/>
            </p:cNvGrpSpPr>
            <p:nvPr userDrawn="1"/>
          </p:nvGrpSpPr>
          <p:grpSpPr bwMode="auto"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1061" name="Group 21"/>
              <p:cNvGrpSpPr>
                <a:grpSpLocks/>
              </p:cNvGrpSpPr>
              <p:nvPr userDrawn="1"/>
            </p:nvGrpSpPr>
            <p:grpSpPr bwMode="auto"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1074" name="Freeform 22"/>
                <p:cNvSpPr>
                  <a:spLocks/>
                </p:cNvSpPr>
                <p:nvPr userDrawn="1"/>
              </p:nvSpPr>
              <p:spPr bwMode="auto">
                <a:xfrm>
                  <a:off x="499" y="3587"/>
                  <a:ext cx="157" cy="87"/>
                </a:xfrm>
                <a:custGeom>
                  <a:avLst/>
                  <a:gdLst>
                    <a:gd name="T0" fmla="*/ 0 w 313"/>
                    <a:gd name="T1" fmla="*/ 53 h 175"/>
                    <a:gd name="T2" fmla="*/ 57 w 313"/>
                    <a:gd name="T3" fmla="*/ 5 h 175"/>
                    <a:gd name="T4" fmla="*/ 107 w 313"/>
                    <a:gd name="T5" fmla="*/ 0 h 175"/>
                    <a:gd name="T6" fmla="*/ 146 w 313"/>
                    <a:gd name="T7" fmla="*/ 13 h 175"/>
                    <a:gd name="T8" fmla="*/ 157 w 313"/>
                    <a:gd name="T9" fmla="*/ 45 h 175"/>
                    <a:gd name="T10" fmla="*/ 84 w 313"/>
                    <a:gd name="T11" fmla="*/ 33 h 175"/>
                    <a:gd name="T12" fmla="*/ 37 w 313"/>
                    <a:gd name="T13" fmla="*/ 50 h 175"/>
                    <a:gd name="T14" fmla="*/ 7 w 313"/>
                    <a:gd name="T15" fmla="*/ 87 h 175"/>
                    <a:gd name="T16" fmla="*/ 0 w 313"/>
                    <a:gd name="T17" fmla="*/ 53 h 175"/>
                    <a:gd name="T18" fmla="*/ 0 w 313"/>
                    <a:gd name="T19" fmla="*/ 53 h 1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5" name="Freeform 23"/>
                <p:cNvSpPr>
                  <a:spLocks/>
                </p:cNvSpPr>
                <p:nvPr userDrawn="1"/>
              </p:nvSpPr>
              <p:spPr bwMode="auto">
                <a:xfrm>
                  <a:off x="636" y="4137"/>
                  <a:ext cx="115" cy="133"/>
                </a:xfrm>
                <a:custGeom>
                  <a:avLst/>
                  <a:gdLst>
                    <a:gd name="T0" fmla="*/ 0 w 230"/>
                    <a:gd name="T1" fmla="*/ 20 h 266"/>
                    <a:gd name="T2" fmla="*/ 80 w 230"/>
                    <a:gd name="T3" fmla="*/ 133 h 266"/>
                    <a:gd name="T4" fmla="*/ 115 w 230"/>
                    <a:gd name="T5" fmla="*/ 126 h 266"/>
                    <a:gd name="T6" fmla="*/ 112 w 230"/>
                    <a:gd name="T7" fmla="*/ 9 h 266"/>
                    <a:gd name="T8" fmla="*/ 83 w 230"/>
                    <a:gd name="T9" fmla="*/ 0 h 266"/>
                    <a:gd name="T10" fmla="*/ 90 w 230"/>
                    <a:gd name="T11" fmla="*/ 99 h 266"/>
                    <a:gd name="T12" fmla="*/ 36 w 230"/>
                    <a:gd name="T13" fmla="*/ 2 h 266"/>
                    <a:gd name="T14" fmla="*/ 0 w 230"/>
                    <a:gd name="T15" fmla="*/ 20 h 266"/>
                    <a:gd name="T16" fmla="*/ 0 w 230"/>
                    <a:gd name="T17" fmla="*/ 20 h 2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6" name="Freeform 24"/>
                <p:cNvSpPr>
                  <a:spLocks/>
                </p:cNvSpPr>
                <p:nvPr userDrawn="1"/>
              </p:nvSpPr>
              <p:spPr bwMode="auto">
                <a:xfrm>
                  <a:off x="1004" y="3562"/>
                  <a:ext cx="43" cy="117"/>
                </a:xfrm>
                <a:custGeom>
                  <a:avLst/>
                  <a:gdLst>
                    <a:gd name="T0" fmla="*/ 0 w 87"/>
                    <a:gd name="T1" fmla="*/ 10 h 234"/>
                    <a:gd name="T2" fmla="*/ 18 w 87"/>
                    <a:gd name="T3" fmla="*/ 47 h 234"/>
                    <a:gd name="T4" fmla="*/ 22 w 87"/>
                    <a:gd name="T5" fmla="*/ 77 h 234"/>
                    <a:gd name="T6" fmla="*/ 13 w 87"/>
                    <a:gd name="T7" fmla="*/ 117 h 234"/>
                    <a:gd name="T8" fmla="*/ 40 w 87"/>
                    <a:gd name="T9" fmla="*/ 110 h 234"/>
                    <a:gd name="T10" fmla="*/ 43 w 87"/>
                    <a:gd name="T11" fmla="*/ 58 h 234"/>
                    <a:gd name="T12" fmla="*/ 23 w 87"/>
                    <a:gd name="T13" fmla="*/ 0 h 234"/>
                    <a:gd name="T14" fmla="*/ 0 w 87"/>
                    <a:gd name="T15" fmla="*/ 10 h 234"/>
                    <a:gd name="T16" fmla="*/ 0 w 87"/>
                    <a:gd name="T17" fmla="*/ 10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062" name="Freeform 25"/>
              <p:cNvSpPr>
                <a:spLocks/>
              </p:cNvSpPr>
              <p:nvPr userDrawn="1"/>
            </p:nvSpPr>
            <p:spPr bwMode="auto">
              <a:xfrm>
                <a:off x="76" y="3732"/>
                <a:ext cx="595" cy="250"/>
              </a:xfrm>
              <a:custGeom>
                <a:avLst/>
                <a:gdLst>
                  <a:gd name="T0" fmla="*/ 50 w 1190"/>
                  <a:gd name="T1" fmla="*/ 0 h 500"/>
                  <a:gd name="T2" fmla="*/ 595 w 1190"/>
                  <a:gd name="T3" fmla="*/ 245 h 500"/>
                  <a:gd name="T4" fmla="*/ 538 w 1190"/>
                  <a:gd name="T5" fmla="*/ 250 h 500"/>
                  <a:gd name="T6" fmla="*/ 0 w 1190"/>
                  <a:gd name="T7" fmla="*/ 14 h 500"/>
                  <a:gd name="T8" fmla="*/ 50 w 1190"/>
                  <a:gd name="T9" fmla="*/ 0 h 500"/>
                  <a:gd name="T10" fmla="*/ 5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63" name="Freeform 26"/>
              <p:cNvSpPr>
                <a:spLocks/>
              </p:cNvSpPr>
              <p:nvPr userDrawn="1"/>
            </p:nvSpPr>
            <p:spPr bwMode="auto">
              <a:xfrm>
                <a:off x="260" y="3886"/>
                <a:ext cx="244" cy="148"/>
              </a:xfrm>
              <a:custGeom>
                <a:avLst/>
                <a:gdLst>
                  <a:gd name="T0" fmla="*/ 7 w 489"/>
                  <a:gd name="T1" fmla="*/ 17 h 296"/>
                  <a:gd name="T2" fmla="*/ 80 w 489"/>
                  <a:gd name="T3" fmla="*/ 33 h 296"/>
                  <a:gd name="T4" fmla="*/ 162 w 489"/>
                  <a:gd name="T5" fmla="*/ 69 h 296"/>
                  <a:gd name="T6" fmla="*/ 220 w 489"/>
                  <a:gd name="T7" fmla="*/ 122 h 296"/>
                  <a:gd name="T8" fmla="*/ 163 w 489"/>
                  <a:gd name="T9" fmla="*/ 115 h 296"/>
                  <a:gd name="T10" fmla="*/ 69 w 489"/>
                  <a:gd name="T11" fmla="*/ 73 h 296"/>
                  <a:gd name="T12" fmla="*/ 25 w 489"/>
                  <a:gd name="T13" fmla="*/ 40 h 296"/>
                  <a:gd name="T14" fmla="*/ 53 w 489"/>
                  <a:gd name="T15" fmla="*/ 82 h 296"/>
                  <a:gd name="T16" fmla="*/ 136 w 489"/>
                  <a:gd name="T17" fmla="*/ 135 h 296"/>
                  <a:gd name="T18" fmla="*/ 233 w 489"/>
                  <a:gd name="T19" fmla="*/ 148 h 296"/>
                  <a:gd name="T20" fmla="*/ 244 w 489"/>
                  <a:gd name="T21" fmla="*/ 112 h 296"/>
                  <a:gd name="T22" fmla="*/ 197 w 489"/>
                  <a:gd name="T23" fmla="*/ 60 h 296"/>
                  <a:gd name="T24" fmla="*/ 85 w 489"/>
                  <a:gd name="T25" fmla="*/ 9 h 296"/>
                  <a:gd name="T26" fmla="*/ 0 w 489"/>
                  <a:gd name="T27" fmla="*/ 0 h 296"/>
                  <a:gd name="T28" fmla="*/ 7 w 489"/>
                  <a:gd name="T29" fmla="*/ 17 h 296"/>
                  <a:gd name="T30" fmla="*/ 7 w 489"/>
                  <a:gd name="T31" fmla="*/ 17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64" name="Freeform 27"/>
              <p:cNvSpPr>
                <a:spLocks/>
              </p:cNvSpPr>
              <p:nvPr userDrawn="1"/>
            </p:nvSpPr>
            <p:spPr bwMode="auto">
              <a:xfrm>
                <a:off x="565" y="3680"/>
                <a:ext cx="107" cy="238"/>
              </a:xfrm>
              <a:custGeom>
                <a:avLst/>
                <a:gdLst>
                  <a:gd name="T0" fmla="*/ 12 w 213"/>
                  <a:gd name="T1" fmla="*/ 0 h 478"/>
                  <a:gd name="T2" fmla="*/ 46 w 213"/>
                  <a:gd name="T3" fmla="*/ 12 h 478"/>
                  <a:gd name="T4" fmla="*/ 40 w 213"/>
                  <a:gd name="T5" fmla="*/ 96 h 478"/>
                  <a:gd name="T6" fmla="*/ 53 w 213"/>
                  <a:gd name="T7" fmla="*/ 163 h 478"/>
                  <a:gd name="T8" fmla="*/ 107 w 213"/>
                  <a:gd name="T9" fmla="*/ 225 h 478"/>
                  <a:gd name="T10" fmla="*/ 49 w 213"/>
                  <a:gd name="T11" fmla="*/ 238 h 478"/>
                  <a:gd name="T12" fmla="*/ 15 w 213"/>
                  <a:gd name="T13" fmla="*/ 171 h 478"/>
                  <a:gd name="T14" fmla="*/ 0 w 213"/>
                  <a:gd name="T15" fmla="*/ 28 h 478"/>
                  <a:gd name="T16" fmla="*/ 12 w 213"/>
                  <a:gd name="T17" fmla="*/ 0 h 478"/>
                  <a:gd name="T18" fmla="*/ 12 w 213"/>
                  <a:gd name="T19" fmla="*/ 0 h 4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065" name="Group 28"/>
              <p:cNvGrpSpPr>
                <a:grpSpLocks/>
              </p:cNvGrpSpPr>
              <p:nvPr userDrawn="1"/>
            </p:nvGrpSpPr>
            <p:grpSpPr bwMode="auto"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1066" name="Freeform 29"/>
                <p:cNvSpPr>
                  <a:spLocks/>
                </p:cNvSpPr>
                <p:nvPr userDrawn="1"/>
              </p:nvSpPr>
              <p:spPr bwMode="auto">
                <a:xfrm>
                  <a:off x="669" y="4048"/>
                  <a:ext cx="75" cy="87"/>
                </a:xfrm>
                <a:custGeom>
                  <a:avLst/>
                  <a:gdLst>
                    <a:gd name="T0" fmla="*/ 55 w 150"/>
                    <a:gd name="T1" fmla="*/ 0 h 173"/>
                    <a:gd name="T2" fmla="*/ 20 w 150"/>
                    <a:gd name="T3" fmla="*/ 33 h 173"/>
                    <a:gd name="T4" fmla="*/ 0 w 150"/>
                    <a:gd name="T5" fmla="*/ 87 h 173"/>
                    <a:gd name="T6" fmla="*/ 40 w 150"/>
                    <a:gd name="T7" fmla="*/ 80 h 173"/>
                    <a:gd name="T8" fmla="*/ 52 w 150"/>
                    <a:gd name="T9" fmla="*/ 42 h 173"/>
                    <a:gd name="T10" fmla="*/ 75 w 150"/>
                    <a:gd name="T11" fmla="*/ 14 h 173"/>
                    <a:gd name="T12" fmla="*/ 55 w 150"/>
                    <a:gd name="T13" fmla="*/ 0 h 173"/>
                    <a:gd name="T14" fmla="*/ 55 w 150"/>
                    <a:gd name="T15" fmla="*/ 0 h 1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7" name="Freeform 30"/>
                <p:cNvSpPr>
                  <a:spLocks/>
                </p:cNvSpPr>
                <p:nvPr userDrawn="1"/>
              </p:nvSpPr>
              <p:spPr bwMode="auto">
                <a:xfrm>
                  <a:off x="5" y="3728"/>
                  <a:ext cx="842" cy="440"/>
                </a:xfrm>
                <a:custGeom>
                  <a:avLst/>
                  <a:gdLst>
                    <a:gd name="T0" fmla="*/ 78 w 1684"/>
                    <a:gd name="T1" fmla="*/ 0 h 880"/>
                    <a:gd name="T2" fmla="*/ 32 w 1684"/>
                    <a:gd name="T3" fmla="*/ 26 h 880"/>
                    <a:gd name="T4" fmla="*/ 0 w 1684"/>
                    <a:gd name="T5" fmla="*/ 104 h 880"/>
                    <a:gd name="T6" fmla="*/ 34 w 1684"/>
                    <a:gd name="T7" fmla="*/ 179 h 880"/>
                    <a:gd name="T8" fmla="*/ 591 w 1684"/>
                    <a:gd name="T9" fmla="*/ 434 h 880"/>
                    <a:gd name="T10" fmla="*/ 711 w 1684"/>
                    <a:gd name="T11" fmla="*/ 418 h 880"/>
                    <a:gd name="T12" fmla="*/ 808 w 1684"/>
                    <a:gd name="T13" fmla="*/ 440 h 880"/>
                    <a:gd name="T14" fmla="*/ 842 w 1684"/>
                    <a:gd name="T15" fmla="*/ 404 h 880"/>
                    <a:gd name="T16" fmla="*/ 751 w 1684"/>
                    <a:gd name="T17" fmla="*/ 332 h 880"/>
                    <a:gd name="T18" fmla="*/ 714 w 1684"/>
                    <a:gd name="T19" fmla="*/ 256 h 880"/>
                    <a:gd name="T20" fmla="*/ 685 w 1684"/>
                    <a:gd name="T21" fmla="*/ 264 h 880"/>
                    <a:gd name="T22" fmla="*/ 720 w 1684"/>
                    <a:gd name="T23" fmla="*/ 332 h 880"/>
                    <a:gd name="T24" fmla="*/ 789 w 1684"/>
                    <a:gd name="T25" fmla="*/ 405 h 880"/>
                    <a:gd name="T26" fmla="*/ 707 w 1684"/>
                    <a:gd name="T27" fmla="*/ 394 h 880"/>
                    <a:gd name="T28" fmla="*/ 610 w 1684"/>
                    <a:gd name="T29" fmla="*/ 407 h 880"/>
                    <a:gd name="T30" fmla="*/ 628 w 1684"/>
                    <a:gd name="T31" fmla="*/ 325 h 880"/>
                    <a:gd name="T32" fmla="*/ 669 w 1684"/>
                    <a:gd name="T33" fmla="*/ 269 h 880"/>
                    <a:gd name="T34" fmla="*/ 621 w 1684"/>
                    <a:gd name="T35" fmla="*/ 276 h 880"/>
                    <a:gd name="T36" fmla="*/ 583 w 1684"/>
                    <a:gd name="T37" fmla="*/ 329 h 880"/>
                    <a:gd name="T38" fmla="*/ 570 w 1684"/>
                    <a:gd name="T39" fmla="*/ 396 h 880"/>
                    <a:gd name="T40" fmla="*/ 54 w 1684"/>
                    <a:gd name="T41" fmla="*/ 155 h 880"/>
                    <a:gd name="T42" fmla="*/ 40 w 1684"/>
                    <a:gd name="T43" fmla="*/ 108 h 880"/>
                    <a:gd name="T44" fmla="*/ 52 w 1684"/>
                    <a:gd name="T45" fmla="*/ 48 h 880"/>
                    <a:gd name="T46" fmla="*/ 109 w 1684"/>
                    <a:gd name="T47" fmla="*/ 0 h 880"/>
                    <a:gd name="T48" fmla="*/ 78 w 1684"/>
                    <a:gd name="T49" fmla="*/ 0 h 880"/>
                    <a:gd name="T50" fmla="*/ 78 w 1684"/>
                    <a:gd name="T51" fmla="*/ 0 h 8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8" name="Freeform 31"/>
                <p:cNvSpPr>
                  <a:spLocks/>
                </p:cNvSpPr>
                <p:nvPr userDrawn="1"/>
              </p:nvSpPr>
              <p:spPr bwMode="auto">
                <a:xfrm>
                  <a:off x="106" y="3770"/>
                  <a:ext cx="80" cy="167"/>
                </a:xfrm>
                <a:custGeom>
                  <a:avLst/>
                  <a:gdLst>
                    <a:gd name="T0" fmla="*/ 58 w 160"/>
                    <a:gd name="T1" fmla="*/ 0 h 335"/>
                    <a:gd name="T2" fmla="*/ 10 w 160"/>
                    <a:gd name="T3" fmla="*/ 53 h 335"/>
                    <a:gd name="T4" fmla="*/ 0 w 160"/>
                    <a:gd name="T5" fmla="*/ 115 h 335"/>
                    <a:gd name="T6" fmla="*/ 17 w 160"/>
                    <a:gd name="T7" fmla="*/ 157 h 335"/>
                    <a:gd name="T8" fmla="*/ 47 w 160"/>
                    <a:gd name="T9" fmla="*/ 167 h 335"/>
                    <a:gd name="T10" fmla="*/ 38 w 160"/>
                    <a:gd name="T11" fmla="*/ 77 h 335"/>
                    <a:gd name="T12" fmla="*/ 80 w 160"/>
                    <a:gd name="T13" fmla="*/ 8 h 335"/>
                    <a:gd name="T14" fmla="*/ 58 w 160"/>
                    <a:gd name="T15" fmla="*/ 0 h 335"/>
                    <a:gd name="T16" fmla="*/ 58 w 160"/>
                    <a:gd name="T17" fmla="*/ 0 h 3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9" name="Freeform 32"/>
                <p:cNvSpPr>
                  <a:spLocks/>
                </p:cNvSpPr>
                <p:nvPr userDrawn="1"/>
              </p:nvSpPr>
              <p:spPr bwMode="auto">
                <a:xfrm>
                  <a:off x="449" y="3490"/>
                  <a:ext cx="322" cy="594"/>
                </a:xfrm>
                <a:custGeom>
                  <a:avLst/>
                  <a:gdLst>
                    <a:gd name="T0" fmla="*/ 109 w 642"/>
                    <a:gd name="T1" fmla="*/ 448 h 1188"/>
                    <a:gd name="T2" fmla="*/ 0 w 642"/>
                    <a:gd name="T3" fmla="*/ 62 h 1188"/>
                    <a:gd name="T4" fmla="*/ 41 w 642"/>
                    <a:gd name="T5" fmla="*/ 19 h 1188"/>
                    <a:gd name="T6" fmla="*/ 129 w 642"/>
                    <a:gd name="T7" fmla="*/ 0 h 1188"/>
                    <a:gd name="T8" fmla="*/ 200 w 642"/>
                    <a:gd name="T9" fmla="*/ 29 h 1188"/>
                    <a:gd name="T10" fmla="*/ 322 w 642"/>
                    <a:gd name="T11" fmla="*/ 594 h 1188"/>
                    <a:gd name="T12" fmla="*/ 278 w 642"/>
                    <a:gd name="T13" fmla="*/ 546 h 1188"/>
                    <a:gd name="T14" fmla="*/ 178 w 642"/>
                    <a:gd name="T15" fmla="*/ 49 h 1188"/>
                    <a:gd name="T16" fmla="*/ 113 w 642"/>
                    <a:gd name="T17" fmla="*/ 31 h 1188"/>
                    <a:gd name="T18" fmla="*/ 60 w 642"/>
                    <a:gd name="T19" fmla="*/ 37 h 1188"/>
                    <a:gd name="T20" fmla="*/ 38 w 642"/>
                    <a:gd name="T21" fmla="*/ 71 h 1188"/>
                    <a:gd name="T22" fmla="*/ 153 w 642"/>
                    <a:gd name="T23" fmla="*/ 462 h 1188"/>
                    <a:gd name="T24" fmla="*/ 109 w 642"/>
                    <a:gd name="T25" fmla="*/ 448 h 1188"/>
                    <a:gd name="T26" fmla="*/ 109 w 642"/>
                    <a:gd name="T27" fmla="*/ 448 h 11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0" name="Freeform 33"/>
                <p:cNvSpPr>
                  <a:spLocks/>
                </p:cNvSpPr>
                <p:nvPr userDrawn="1"/>
              </p:nvSpPr>
              <p:spPr bwMode="auto">
                <a:xfrm>
                  <a:off x="578" y="3650"/>
                  <a:ext cx="96" cy="252"/>
                </a:xfrm>
                <a:custGeom>
                  <a:avLst/>
                  <a:gdLst>
                    <a:gd name="T0" fmla="*/ 0 w 192"/>
                    <a:gd name="T1" fmla="*/ 14 h 504"/>
                    <a:gd name="T2" fmla="*/ 38 w 192"/>
                    <a:gd name="T3" fmla="*/ 97 h 504"/>
                    <a:gd name="T4" fmla="*/ 57 w 192"/>
                    <a:gd name="T5" fmla="*/ 159 h 504"/>
                    <a:gd name="T6" fmla="*/ 58 w 192"/>
                    <a:gd name="T7" fmla="*/ 252 h 504"/>
                    <a:gd name="T8" fmla="*/ 96 w 192"/>
                    <a:gd name="T9" fmla="*/ 252 h 504"/>
                    <a:gd name="T10" fmla="*/ 94 w 192"/>
                    <a:gd name="T11" fmla="*/ 180 h 504"/>
                    <a:gd name="T12" fmla="*/ 81 w 192"/>
                    <a:gd name="T13" fmla="*/ 104 h 504"/>
                    <a:gd name="T14" fmla="*/ 50 w 192"/>
                    <a:gd name="T15" fmla="*/ 30 h 504"/>
                    <a:gd name="T16" fmla="*/ 32 w 192"/>
                    <a:gd name="T17" fmla="*/ 0 h 504"/>
                    <a:gd name="T18" fmla="*/ 0 w 192"/>
                    <a:gd name="T19" fmla="*/ 14 h 504"/>
                    <a:gd name="T20" fmla="*/ 0 w 192"/>
                    <a:gd name="T21" fmla="*/ 14 h 50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1" name="Freeform 34"/>
                <p:cNvSpPr>
                  <a:spLocks/>
                </p:cNvSpPr>
                <p:nvPr userDrawn="1"/>
              </p:nvSpPr>
              <p:spPr bwMode="auto">
                <a:xfrm>
                  <a:off x="328" y="3630"/>
                  <a:ext cx="195" cy="135"/>
                </a:xfrm>
                <a:custGeom>
                  <a:avLst/>
                  <a:gdLst>
                    <a:gd name="T0" fmla="*/ 149 w 390"/>
                    <a:gd name="T1" fmla="*/ 0 h 269"/>
                    <a:gd name="T2" fmla="*/ 129 w 390"/>
                    <a:gd name="T3" fmla="*/ 9 h 269"/>
                    <a:gd name="T4" fmla="*/ 127 w 390"/>
                    <a:gd name="T5" fmla="*/ 33 h 269"/>
                    <a:gd name="T6" fmla="*/ 0 w 390"/>
                    <a:gd name="T7" fmla="*/ 85 h 269"/>
                    <a:gd name="T8" fmla="*/ 0 w 390"/>
                    <a:gd name="T9" fmla="*/ 111 h 269"/>
                    <a:gd name="T10" fmla="*/ 142 w 390"/>
                    <a:gd name="T11" fmla="*/ 113 h 269"/>
                    <a:gd name="T12" fmla="*/ 160 w 390"/>
                    <a:gd name="T13" fmla="*/ 135 h 269"/>
                    <a:gd name="T14" fmla="*/ 195 w 390"/>
                    <a:gd name="T15" fmla="*/ 133 h 269"/>
                    <a:gd name="T16" fmla="*/ 192 w 390"/>
                    <a:gd name="T17" fmla="*/ 95 h 269"/>
                    <a:gd name="T18" fmla="*/ 58 w 390"/>
                    <a:gd name="T19" fmla="*/ 88 h 269"/>
                    <a:gd name="T20" fmla="*/ 167 w 390"/>
                    <a:gd name="T21" fmla="*/ 45 h 269"/>
                    <a:gd name="T22" fmla="*/ 149 w 390"/>
                    <a:gd name="T23" fmla="*/ 0 h 269"/>
                    <a:gd name="T24" fmla="*/ 149 w 390"/>
                    <a:gd name="T25" fmla="*/ 0 h 26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2" name="Freeform 35"/>
                <p:cNvSpPr>
                  <a:spLocks/>
                </p:cNvSpPr>
                <p:nvPr userDrawn="1"/>
              </p:nvSpPr>
              <p:spPr bwMode="auto">
                <a:xfrm>
                  <a:off x="658" y="3538"/>
                  <a:ext cx="471" cy="212"/>
                </a:xfrm>
                <a:custGeom>
                  <a:avLst/>
                  <a:gdLst>
                    <a:gd name="T0" fmla="*/ 0 w 941"/>
                    <a:gd name="T1" fmla="*/ 66 h 424"/>
                    <a:gd name="T2" fmla="*/ 432 w 941"/>
                    <a:gd name="T3" fmla="*/ 0 h 424"/>
                    <a:gd name="T4" fmla="*/ 463 w 941"/>
                    <a:gd name="T5" fmla="*/ 39 h 424"/>
                    <a:gd name="T6" fmla="*/ 471 w 941"/>
                    <a:gd name="T7" fmla="*/ 91 h 424"/>
                    <a:gd name="T8" fmla="*/ 452 w 941"/>
                    <a:gd name="T9" fmla="*/ 141 h 424"/>
                    <a:gd name="T10" fmla="*/ 29 w 941"/>
                    <a:gd name="T11" fmla="*/ 212 h 424"/>
                    <a:gd name="T12" fmla="*/ 27 w 941"/>
                    <a:gd name="T13" fmla="*/ 192 h 424"/>
                    <a:gd name="T14" fmla="*/ 432 w 941"/>
                    <a:gd name="T15" fmla="*/ 121 h 424"/>
                    <a:gd name="T16" fmla="*/ 447 w 941"/>
                    <a:gd name="T17" fmla="*/ 73 h 424"/>
                    <a:gd name="T18" fmla="*/ 420 w 941"/>
                    <a:gd name="T19" fmla="*/ 29 h 424"/>
                    <a:gd name="T20" fmla="*/ 0 w 941"/>
                    <a:gd name="T21" fmla="*/ 93 h 424"/>
                    <a:gd name="T22" fmla="*/ 0 w 941"/>
                    <a:gd name="T23" fmla="*/ 66 h 424"/>
                    <a:gd name="T24" fmla="*/ 0 w 941"/>
                    <a:gd name="T25" fmla="*/ 66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3" name="Freeform 36"/>
                <p:cNvSpPr>
                  <a:spLocks/>
                </p:cNvSpPr>
                <p:nvPr userDrawn="1"/>
              </p:nvSpPr>
              <p:spPr bwMode="auto">
                <a:xfrm>
                  <a:off x="717" y="3606"/>
                  <a:ext cx="245" cy="86"/>
                </a:xfrm>
                <a:custGeom>
                  <a:avLst/>
                  <a:gdLst>
                    <a:gd name="T0" fmla="*/ 0 w 488"/>
                    <a:gd name="T1" fmla="*/ 63 h 173"/>
                    <a:gd name="T2" fmla="*/ 33 w 488"/>
                    <a:gd name="T3" fmla="*/ 86 h 173"/>
                    <a:gd name="T4" fmla="*/ 111 w 488"/>
                    <a:gd name="T5" fmla="*/ 83 h 173"/>
                    <a:gd name="T6" fmla="*/ 210 w 488"/>
                    <a:gd name="T7" fmla="*/ 58 h 173"/>
                    <a:gd name="T8" fmla="*/ 245 w 488"/>
                    <a:gd name="T9" fmla="*/ 21 h 173"/>
                    <a:gd name="T10" fmla="*/ 222 w 488"/>
                    <a:gd name="T11" fmla="*/ 1 h 173"/>
                    <a:gd name="T12" fmla="*/ 127 w 488"/>
                    <a:gd name="T13" fmla="*/ 0 h 173"/>
                    <a:gd name="T14" fmla="*/ 55 w 488"/>
                    <a:gd name="T15" fmla="*/ 6 h 173"/>
                    <a:gd name="T16" fmla="*/ 8 w 488"/>
                    <a:gd name="T17" fmla="*/ 38 h 173"/>
                    <a:gd name="T18" fmla="*/ 56 w 488"/>
                    <a:gd name="T19" fmla="*/ 47 h 173"/>
                    <a:gd name="T20" fmla="*/ 138 w 488"/>
                    <a:gd name="T21" fmla="*/ 26 h 173"/>
                    <a:gd name="T22" fmla="*/ 209 w 488"/>
                    <a:gd name="T23" fmla="*/ 26 h 173"/>
                    <a:gd name="T24" fmla="*/ 135 w 488"/>
                    <a:gd name="T25" fmla="*/ 55 h 173"/>
                    <a:gd name="T26" fmla="*/ 71 w 488"/>
                    <a:gd name="T27" fmla="*/ 63 h 173"/>
                    <a:gd name="T28" fmla="*/ 0 w 488"/>
                    <a:gd name="T29" fmla="*/ 63 h 173"/>
                    <a:gd name="T30" fmla="*/ 0 w 488"/>
                    <a:gd name="T31" fmla="*/ 63 h 17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035" name="Group 37"/>
          <p:cNvGrpSpPr>
            <a:grpSpLocks/>
          </p:cNvGrpSpPr>
          <p:nvPr/>
        </p:nvGrpSpPr>
        <p:grpSpPr bwMode="auto">
          <a:xfrm>
            <a:off x="8680450" y="2116138"/>
            <a:ext cx="385763" cy="4308475"/>
            <a:chOff x="5468" y="1333"/>
            <a:chExt cx="243" cy="2714"/>
          </a:xfrm>
        </p:grpSpPr>
        <p:sp>
          <p:nvSpPr>
            <p:cNvPr id="1049" name="Freeform 38"/>
            <p:cNvSpPr>
              <a:spLocks/>
            </p:cNvSpPr>
            <p:nvPr userDrawn="1"/>
          </p:nvSpPr>
          <p:spPr bwMode="auto">
            <a:xfrm flipH="1">
              <a:off x="5468" y="2620"/>
              <a:ext cx="205" cy="1427"/>
            </a:xfrm>
            <a:custGeom>
              <a:avLst/>
              <a:gdLst>
                <a:gd name="T0" fmla="*/ 184 w 772"/>
                <a:gd name="T1" fmla="*/ 1379 h 3266"/>
                <a:gd name="T2" fmla="*/ 101 w 772"/>
                <a:gd name="T3" fmla="*/ 1287 h 3266"/>
                <a:gd name="T4" fmla="*/ 85 w 772"/>
                <a:gd name="T5" fmla="*/ 1216 h 3266"/>
                <a:gd name="T6" fmla="*/ 99 w 772"/>
                <a:gd name="T7" fmla="*/ 1111 h 3266"/>
                <a:gd name="T8" fmla="*/ 157 w 772"/>
                <a:gd name="T9" fmla="*/ 984 h 3266"/>
                <a:gd name="T10" fmla="*/ 170 w 772"/>
                <a:gd name="T11" fmla="*/ 904 h 3266"/>
                <a:gd name="T12" fmla="*/ 157 w 772"/>
                <a:gd name="T13" fmla="*/ 851 h 3266"/>
                <a:gd name="T14" fmla="*/ 106 w 772"/>
                <a:gd name="T15" fmla="*/ 812 h 3266"/>
                <a:gd name="T16" fmla="*/ 96 w 772"/>
                <a:gd name="T17" fmla="*/ 763 h 3266"/>
                <a:gd name="T18" fmla="*/ 114 w 772"/>
                <a:gd name="T19" fmla="*/ 693 h 3266"/>
                <a:gd name="T20" fmla="*/ 197 w 772"/>
                <a:gd name="T21" fmla="*/ 505 h 3266"/>
                <a:gd name="T22" fmla="*/ 205 w 772"/>
                <a:gd name="T23" fmla="*/ 413 h 3266"/>
                <a:gd name="T24" fmla="*/ 184 w 772"/>
                <a:gd name="T25" fmla="*/ 312 h 3266"/>
                <a:gd name="T26" fmla="*/ 114 w 772"/>
                <a:gd name="T27" fmla="*/ 263 h 3266"/>
                <a:gd name="T28" fmla="*/ 53 w 772"/>
                <a:gd name="T29" fmla="*/ 184 h 3266"/>
                <a:gd name="T30" fmla="*/ 0 w 772"/>
                <a:gd name="T31" fmla="*/ 0 h 3266"/>
                <a:gd name="T32" fmla="*/ 8 w 772"/>
                <a:gd name="T33" fmla="*/ 167 h 3266"/>
                <a:gd name="T34" fmla="*/ 48 w 772"/>
                <a:gd name="T35" fmla="*/ 267 h 3266"/>
                <a:gd name="T36" fmla="*/ 101 w 772"/>
                <a:gd name="T37" fmla="*/ 329 h 3266"/>
                <a:gd name="T38" fmla="*/ 160 w 772"/>
                <a:gd name="T39" fmla="*/ 364 h 3266"/>
                <a:gd name="T40" fmla="*/ 163 w 772"/>
                <a:gd name="T41" fmla="*/ 456 h 3266"/>
                <a:gd name="T42" fmla="*/ 133 w 772"/>
                <a:gd name="T43" fmla="*/ 553 h 3266"/>
                <a:gd name="T44" fmla="*/ 64 w 772"/>
                <a:gd name="T45" fmla="*/ 724 h 3266"/>
                <a:gd name="T46" fmla="*/ 61 w 772"/>
                <a:gd name="T47" fmla="*/ 834 h 3266"/>
                <a:gd name="T48" fmla="*/ 125 w 772"/>
                <a:gd name="T49" fmla="*/ 895 h 3266"/>
                <a:gd name="T50" fmla="*/ 122 w 772"/>
                <a:gd name="T51" fmla="*/ 952 h 3266"/>
                <a:gd name="T52" fmla="*/ 66 w 772"/>
                <a:gd name="T53" fmla="*/ 1071 h 3266"/>
                <a:gd name="T54" fmla="*/ 42 w 772"/>
                <a:gd name="T55" fmla="*/ 1185 h 3266"/>
                <a:gd name="T56" fmla="*/ 64 w 772"/>
                <a:gd name="T57" fmla="*/ 1308 h 3266"/>
                <a:gd name="T58" fmla="*/ 114 w 772"/>
                <a:gd name="T59" fmla="*/ 1374 h 3266"/>
                <a:gd name="T60" fmla="*/ 178 w 772"/>
                <a:gd name="T61" fmla="*/ 1427 h 3266"/>
                <a:gd name="T62" fmla="*/ 184 w 772"/>
                <a:gd name="T63" fmla="*/ 1379 h 3266"/>
                <a:gd name="T64" fmla="*/ 184 w 772"/>
                <a:gd name="T65" fmla="*/ 1379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0" name="Freeform 39"/>
            <p:cNvSpPr>
              <a:spLocks/>
            </p:cNvSpPr>
            <p:nvPr userDrawn="1"/>
          </p:nvSpPr>
          <p:spPr bwMode="auto">
            <a:xfrm flipH="1">
              <a:off x="5506" y="1333"/>
              <a:ext cx="205" cy="1633"/>
            </a:xfrm>
            <a:custGeom>
              <a:avLst/>
              <a:gdLst>
                <a:gd name="T0" fmla="*/ 184 w 772"/>
                <a:gd name="T1" fmla="*/ 1578 h 3266"/>
                <a:gd name="T2" fmla="*/ 101 w 772"/>
                <a:gd name="T3" fmla="*/ 1473 h 3266"/>
                <a:gd name="T4" fmla="*/ 85 w 772"/>
                <a:gd name="T5" fmla="*/ 1392 h 3266"/>
                <a:gd name="T6" fmla="*/ 99 w 772"/>
                <a:gd name="T7" fmla="*/ 1271 h 3266"/>
                <a:gd name="T8" fmla="*/ 157 w 772"/>
                <a:gd name="T9" fmla="*/ 1126 h 3266"/>
                <a:gd name="T10" fmla="*/ 170 w 772"/>
                <a:gd name="T11" fmla="*/ 1035 h 3266"/>
                <a:gd name="T12" fmla="*/ 157 w 772"/>
                <a:gd name="T13" fmla="*/ 974 h 3266"/>
                <a:gd name="T14" fmla="*/ 106 w 772"/>
                <a:gd name="T15" fmla="*/ 930 h 3266"/>
                <a:gd name="T16" fmla="*/ 96 w 772"/>
                <a:gd name="T17" fmla="*/ 874 h 3266"/>
                <a:gd name="T18" fmla="*/ 114 w 772"/>
                <a:gd name="T19" fmla="*/ 794 h 3266"/>
                <a:gd name="T20" fmla="*/ 197 w 772"/>
                <a:gd name="T21" fmla="*/ 578 h 3266"/>
                <a:gd name="T22" fmla="*/ 205 w 772"/>
                <a:gd name="T23" fmla="*/ 473 h 3266"/>
                <a:gd name="T24" fmla="*/ 184 w 772"/>
                <a:gd name="T25" fmla="*/ 357 h 3266"/>
                <a:gd name="T26" fmla="*/ 114 w 772"/>
                <a:gd name="T27" fmla="*/ 302 h 3266"/>
                <a:gd name="T28" fmla="*/ 53 w 772"/>
                <a:gd name="T29" fmla="*/ 211 h 3266"/>
                <a:gd name="T30" fmla="*/ 0 w 772"/>
                <a:gd name="T31" fmla="*/ 0 h 3266"/>
                <a:gd name="T32" fmla="*/ 8 w 772"/>
                <a:gd name="T33" fmla="*/ 191 h 3266"/>
                <a:gd name="T34" fmla="*/ 48 w 772"/>
                <a:gd name="T35" fmla="*/ 306 h 3266"/>
                <a:gd name="T36" fmla="*/ 101 w 772"/>
                <a:gd name="T37" fmla="*/ 377 h 3266"/>
                <a:gd name="T38" fmla="*/ 160 w 772"/>
                <a:gd name="T39" fmla="*/ 417 h 3266"/>
                <a:gd name="T40" fmla="*/ 163 w 772"/>
                <a:gd name="T41" fmla="*/ 522 h 3266"/>
                <a:gd name="T42" fmla="*/ 133 w 772"/>
                <a:gd name="T43" fmla="*/ 633 h 3266"/>
                <a:gd name="T44" fmla="*/ 64 w 772"/>
                <a:gd name="T45" fmla="*/ 829 h 3266"/>
                <a:gd name="T46" fmla="*/ 61 w 772"/>
                <a:gd name="T47" fmla="*/ 955 h 3266"/>
                <a:gd name="T48" fmla="*/ 125 w 772"/>
                <a:gd name="T49" fmla="*/ 1025 h 3266"/>
                <a:gd name="T50" fmla="*/ 122 w 772"/>
                <a:gd name="T51" fmla="*/ 1090 h 3266"/>
                <a:gd name="T52" fmla="*/ 66 w 772"/>
                <a:gd name="T53" fmla="*/ 1226 h 3266"/>
                <a:gd name="T54" fmla="*/ 42 w 772"/>
                <a:gd name="T55" fmla="*/ 1357 h 3266"/>
                <a:gd name="T56" fmla="*/ 64 w 772"/>
                <a:gd name="T57" fmla="*/ 1497 h 3266"/>
                <a:gd name="T58" fmla="*/ 114 w 772"/>
                <a:gd name="T59" fmla="*/ 1572 h 3266"/>
                <a:gd name="T60" fmla="*/ 178 w 772"/>
                <a:gd name="T61" fmla="*/ 1633 h 3266"/>
                <a:gd name="T62" fmla="*/ 184 w 772"/>
                <a:gd name="T63" fmla="*/ 1578 h 3266"/>
                <a:gd name="T64" fmla="*/ 184 w 772"/>
                <a:gd name="T65" fmla="*/ 1578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36" name="Group 40"/>
          <p:cNvGrpSpPr>
            <a:grpSpLocks/>
          </p:cNvGrpSpPr>
          <p:nvPr/>
        </p:nvGrpSpPr>
        <p:grpSpPr bwMode="auto">
          <a:xfrm>
            <a:off x="7318375" y="90488"/>
            <a:ext cx="2133600" cy="1911350"/>
            <a:chOff x="4610" y="57"/>
            <a:chExt cx="1344" cy="1204"/>
          </a:xfrm>
        </p:grpSpPr>
        <p:grpSp>
          <p:nvGrpSpPr>
            <p:cNvPr id="1037" name="Group 41"/>
            <p:cNvGrpSpPr>
              <a:grpSpLocks/>
            </p:cNvGrpSpPr>
            <p:nvPr userDrawn="1"/>
          </p:nvGrpSpPr>
          <p:grpSpPr bwMode="auto"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1039" name="Freeform 42"/>
              <p:cNvSpPr>
                <a:spLocks/>
              </p:cNvSpPr>
              <p:nvPr userDrawn="1"/>
            </p:nvSpPr>
            <p:spPr bwMode="auto">
              <a:xfrm rot="-3172564">
                <a:off x="5430" y="1086"/>
                <a:ext cx="62" cy="288"/>
              </a:xfrm>
              <a:custGeom>
                <a:avLst/>
                <a:gdLst>
                  <a:gd name="T0" fmla="*/ 31 w 245"/>
                  <a:gd name="T1" fmla="*/ 3 h 806"/>
                  <a:gd name="T2" fmla="*/ 33 w 245"/>
                  <a:gd name="T3" fmla="*/ 122 h 806"/>
                  <a:gd name="T4" fmla="*/ 0 w 245"/>
                  <a:gd name="T5" fmla="*/ 288 h 806"/>
                  <a:gd name="T6" fmla="*/ 20 w 245"/>
                  <a:gd name="T7" fmla="*/ 282 h 806"/>
                  <a:gd name="T8" fmla="*/ 55 w 245"/>
                  <a:gd name="T9" fmla="*/ 134 h 806"/>
                  <a:gd name="T10" fmla="*/ 62 w 245"/>
                  <a:gd name="T11" fmla="*/ 0 h 806"/>
                  <a:gd name="T12" fmla="*/ 31 w 245"/>
                  <a:gd name="T13" fmla="*/ 3 h 806"/>
                  <a:gd name="T14" fmla="*/ 31 w 245"/>
                  <a:gd name="T15" fmla="*/ 3 h 8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040" name="Group 43"/>
              <p:cNvGrpSpPr>
                <a:grpSpLocks/>
              </p:cNvGrpSpPr>
              <p:nvPr userDrawn="1"/>
            </p:nvGrpSpPr>
            <p:grpSpPr bwMode="auto"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1041" name="Freeform 44"/>
                <p:cNvSpPr>
                  <a:spLocks/>
                </p:cNvSpPr>
                <p:nvPr userDrawn="1"/>
              </p:nvSpPr>
              <p:spPr bwMode="auto">
                <a:xfrm rot="-3172564">
                  <a:off x="4966" y="71"/>
                  <a:ext cx="153" cy="125"/>
                </a:xfrm>
                <a:custGeom>
                  <a:avLst/>
                  <a:gdLst>
                    <a:gd name="T0" fmla="*/ 0 w 604"/>
                    <a:gd name="T1" fmla="*/ 0 h 349"/>
                    <a:gd name="T2" fmla="*/ 75 w 604"/>
                    <a:gd name="T3" fmla="*/ 66 h 349"/>
                    <a:gd name="T4" fmla="*/ 127 w 604"/>
                    <a:gd name="T5" fmla="*/ 125 h 349"/>
                    <a:gd name="T6" fmla="*/ 153 w 604"/>
                    <a:gd name="T7" fmla="*/ 50 h 349"/>
                    <a:gd name="T8" fmla="*/ 91 w 604"/>
                    <a:gd name="T9" fmla="*/ 3 h 349"/>
                    <a:gd name="T10" fmla="*/ 118 w 604"/>
                    <a:gd name="T11" fmla="*/ 66 h 349"/>
                    <a:gd name="T12" fmla="*/ 33 w 604"/>
                    <a:gd name="T13" fmla="*/ 6 h 349"/>
                    <a:gd name="T14" fmla="*/ 0 w 604"/>
                    <a:gd name="T15" fmla="*/ 0 h 349"/>
                    <a:gd name="T16" fmla="*/ 0 w 604"/>
                    <a:gd name="T17" fmla="*/ 0 h 3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2" name="Freeform 45"/>
                <p:cNvSpPr>
                  <a:spLocks/>
                </p:cNvSpPr>
                <p:nvPr userDrawn="1"/>
              </p:nvSpPr>
              <p:spPr bwMode="auto">
                <a:xfrm rot="-3172564">
                  <a:off x="5048" y="332"/>
                  <a:ext cx="269" cy="438"/>
                </a:xfrm>
                <a:custGeom>
                  <a:avLst/>
                  <a:gdLst>
                    <a:gd name="T0" fmla="*/ 187 w 1064"/>
                    <a:gd name="T1" fmla="*/ 46 h 1230"/>
                    <a:gd name="T2" fmla="*/ 123 w 1064"/>
                    <a:gd name="T3" fmla="*/ 125 h 1230"/>
                    <a:gd name="T4" fmla="*/ 41 w 1064"/>
                    <a:gd name="T5" fmla="*/ 271 h 1230"/>
                    <a:gd name="T6" fmla="*/ 0 w 1064"/>
                    <a:gd name="T7" fmla="*/ 392 h 1230"/>
                    <a:gd name="T8" fmla="*/ 15 w 1064"/>
                    <a:gd name="T9" fmla="*/ 438 h 1230"/>
                    <a:gd name="T10" fmla="*/ 66 w 1064"/>
                    <a:gd name="T11" fmla="*/ 428 h 1230"/>
                    <a:gd name="T12" fmla="*/ 146 w 1064"/>
                    <a:gd name="T13" fmla="*/ 325 h 1230"/>
                    <a:gd name="T14" fmla="*/ 221 w 1064"/>
                    <a:gd name="T15" fmla="*/ 190 h 1230"/>
                    <a:gd name="T16" fmla="*/ 261 w 1064"/>
                    <a:gd name="T17" fmla="*/ 96 h 1230"/>
                    <a:gd name="T18" fmla="*/ 269 w 1064"/>
                    <a:gd name="T19" fmla="*/ 30 h 1230"/>
                    <a:gd name="T20" fmla="*/ 247 w 1064"/>
                    <a:gd name="T21" fmla="*/ 0 h 1230"/>
                    <a:gd name="T22" fmla="*/ 211 w 1064"/>
                    <a:gd name="T23" fmla="*/ 23 h 1230"/>
                    <a:gd name="T24" fmla="*/ 245 w 1064"/>
                    <a:gd name="T25" fmla="*/ 38 h 1230"/>
                    <a:gd name="T26" fmla="*/ 221 w 1064"/>
                    <a:gd name="T27" fmla="*/ 125 h 1230"/>
                    <a:gd name="T28" fmla="*/ 174 w 1064"/>
                    <a:gd name="T29" fmla="*/ 234 h 1230"/>
                    <a:gd name="T30" fmla="*/ 88 w 1064"/>
                    <a:gd name="T31" fmla="*/ 359 h 1230"/>
                    <a:gd name="T32" fmla="*/ 29 w 1064"/>
                    <a:gd name="T33" fmla="*/ 397 h 1230"/>
                    <a:gd name="T34" fmla="*/ 34 w 1064"/>
                    <a:gd name="T35" fmla="*/ 336 h 1230"/>
                    <a:gd name="T36" fmla="*/ 110 w 1064"/>
                    <a:gd name="T37" fmla="*/ 179 h 1230"/>
                    <a:gd name="T38" fmla="*/ 210 w 1064"/>
                    <a:gd name="T39" fmla="*/ 42 h 1230"/>
                    <a:gd name="T40" fmla="*/ 187 w 1064"/>
                    <a:gd name="T41" fmla="*/ 46 h 1230"/>
                    <a:gd name="T42" fmla="*/ 187 w 1064"/>
                    <a:gd name="T43" fmla="*/ 46 h 123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3" name="Freeform 46"/>
                <p:cNvSpPr>
                  <a:spLocks/>
                </p:cNvSpPr>
                <p:nvPr userDrawn="1"/>
              </p:nvSpPr>
              <p:spPr bwMode="auto">
                <a:xfrm rot="-3172564">
                  <a:off x="4858" y="182"/>
                  <a:ext cx="505" cy="898"/>
                </a:xfrm>
                <a:custGeom>
                  <a:avLst/>
                  <a:gdLst>
                    <a:gd name="T0" fmla="*/ 490 w 2002"/>
                    <a:gd name="T1" fmla="*/ 0 h 2521"/>
                    <a:gd name="T2" fmla="*/ 0 w 2002"/>
                    <a:gd name="T3" fmla="*/ 898 h 2521"/>
                    <a:gd name="T4" fmla="*/ 48 w 2002"/>
                    <a:gd name="T5" fmla="*/ 873 h 2521"/>
                    <a:gd name="T6" fmla="*/ 505 w 2002"/>
                    <a:gd name="T7" fmla="*/ 22 h 2521"/>
                    <a:gd name="T8" fmla="*/ 490 w 2002"/>
                    <a:gd name="T9" fmla="*/ 0 h 2521"/>
                    <a:gd name="T10" fmla="*/ 490 w 2002"/>
                    <a:gd name="T11" fmla="*/ 0 h 25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4" name="Freeform 47"/>
                <p:cNvSpPr>
                  <a:spLocks/>
                </p:cNvSpPr>
                <p:nvPr userDrawn="1"/>
              </p:nvSpPr>
              <p:spPr bwMode="auto">
                <a:xfrm rot="-3172564">
                  <a:off x="4903" y="-19"/>
                  <a:ext cx="758" cy="1344"/>
                </a:xfrm>
                <a:custGeom>
                  <a:avLst/>
                  <a:gdLst>
                    <a:gd name="T0" fmla="*/ 24 w 3007"/>
                    <a:gd name="T1" fmla="*/ 1014 h 3771"/>
                    <a:gd name="T2" fmla="*/ 99 w 3007"/>
                    <a:gd name="T3" fmla="*/ 1010 h 3771"/>
                    <a:gd name="T4" fmla="*/ 207 w 3007"/>
                    <a:gd name="T5" fmla="*/ 1072 h 3771"/>
                    <a:gd name="T6" fmla="*/ 172 w 3007"/>
                    <a:gd name="T7" fmla="*/ 1004 h 3771"/>
                    <a:gd name="T8" fmla="*/ 93 w 3007"/>
                    <a:gd name="T9" fmla="*/ 963 h 3771"/>
                    <a:gd name="T10" fmla="*/ 161 w 3007"/>
                    <a:gd name="T11" fmla="*/ 969 h 3771"/>
                    <a:gd name="T12" fmla="*/ 247 w 3007"/>
                    <a:gd name="T13" fmla="*/ 1023 h 3771"/>
                    <a:gd name="T14" fmla="*/ 721 w 3007"/>
                    <a:gd name="T15" fmla="*/ 150 h 3771"/>
                    <a:gd name="T16" fmla="*/ 650 w 3007"/>
                    <a:gd name="T17" fmla="*/ 53 h 3771"/>
                    <a:gd name="T18" fmla="*/ 582 w 3007"/>
                    <a:gd name="T19" fmla="*/ 0 h 3771"/>
                    <a:gd name="T20" fmla="*/ 679 w 3007"/>
                    <a:gd name="T21" fmla="*/ 28 h 3771"/>
                    <a:gd name="T22" fmla="*/ 758 w 3007"/>
                    <a:gd name="T23" fmla="*/ 153 h 3771"/>
                    <a:gd name="T24" fmla="*/ 209 w 3007"/>
                    <a:gd name="T25" fmla="*/ 1167 h 3771"/>
                    <a:gd name="T26" fmla="*/ 121 w 3007"/>
                    <a:gd name="T27" fmla="*/ 1216 h 3771"/>
                    <a:gd name="T28" fmla="*/ 26 w 3007"/>
                    <a:gd name="T29" fmla="*/ 1344 h 3771"/>
                    <a:gd name="T30" fmla="*/ 0 w 3007"/>
                    <a:gd name="T31" fmla="*/ 1307 h 3771"/>
                    <a:gd name="T32" fmla="*/ 33 w 3007"/>
                    <a:gd name="T33" fmla="*/ 1294 h 3771"/>
                    <a:gd name="T34" fmla="*/ 95 w 3007"/>
                    <a:gd name="T35" fmla="*/ 1206 h 3771"/>
                    <a:gd name="T36" fmla="*/ 42 w 3007"/>
                    <a:gd name="T37" fmla="*/ 1167 h 3771"/>
                    <a:gd name="T38" fmla="*/ 42 w 3007"/>
                    <a:gd name="T39" fmla="*/ 1132 h 3771"/>
                    <a:gd name="T40" fmla="*/ 104 w 3007"/>
                    <a:gd name="T41" fmla="*/ 1175 h 3771"/>
                    <a:gd name="T42" fmla="*/ 104 w 3007"/>
                    <a:gd name="T43" fmla="*/ 1136 h 3771"/>
                    <a:gd name="T44" fmla="*/ 152 w 3007"/>
                    <a:gd name="T45" fmla="*/ 1148 h 3771"/>
                    <a:gd name="T46" fmla="*/ 108 w 3007"/>
                    <a:gd name="T47" fmla="*/ 1097 h 3771"/>
                    <a:gd name="T48" fmla="*/ 159 w 3007"/>
                    <a:gd name="T49" fmla="*/ 1091 h 3771"/>
                    <a:gd name="T50" fmla="*/ 24 w 3007"/>
                    <a:gd name="T51" fmla="*/ 1014 h 3771"/>
                    <a:gd name="T52" fmla="*/ 24 w 3007"/>
                    <a:gd name="T53" fmla="*/ 1014 h 377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5" name="Freeform 48"/>
                <p:cNvSpPr>
                  <a:spLocks/>
                </p:cNvSpPr>
                <p:nvPr userDrawn="1"/>
              </p:nvSpPr>
              <p:spPr bwMode="auto">
                <a:xfrm rot="-3172564">
                  <a:off x="5297" y="897"/>
                  <a:ext cx="169" cy="122"/>
                </a:xfrm>
                <a:custGeom>
                  <a:avLst/>
                  <a:gdLst>
                    <a:gd name="T0" fmla="*/ 0 w 673"/>
                    <a:gd name="T1" fmla="*/ 29 h 342"/>
                    <a:gd name="T2" fmla="*/ 64 w 673"/>
                    <a:gd name="T3" fmla="*/ 38 h 342"/>
                    <a:gd name="T4" fmla="*/ 160 w 673"/>
                    <a:gd name="T5" fmla="*/ 122 h 342"/>
                    <a:gd name="T6" fmla="*/ 169 w 673"/>
                    <a:gd name="T7" fmla="*/ 103 h 342"/>
                    <a:gd name="T8" fmla="*/ 112 w 673"/>
                    <a:gd name="T9" fmla="*/ 41 h 342"/>
                    <a:gd name="T10" fmla="*/ 7 w 673"/>
                    <a:gd name="T11" fmla="*/ 0 h 342"/>
                    <a:gd name="T12" fmla="*/ 0 w 673"/>
                    <a:gd name="T13" fmla="*/ 29 h 342"/>
                    <a:gd name="T14" fmla="*/ 0 w 673"/>
                    <a:gd name="T15" fmla="*/ 29 h 34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6" name="Freeform 49"/>
                <p:cNvSpPr>
                  <a:spLocks/>
                </p:cNvSpPr>
                <p:nvPr userDrawn="1"/>
              </p:nvSpPr>
              <p:spPr bwMode="auto">
                <a:xfrm rot="-3172564">
                  <a:off x="5253" y="806"/>
                  <a:ext cx="181" cy="144"/>
                </a:xfrm>
                <a:custGeom>
                  <a:avLst/>
                  <a:gdLst>
                    <a:gd name="T0" fmla="*/ 0 w 716"/>
                    <a:gd name="T1" fmla="*/ 28 h 403"/>
                    <a:gd name="T2" fmla="*/ 86 w 716"/>
                    <a:gd name="T3" fmla="*/ 53 h 403"/>
                    <a:gd name="T4" fmla="*/ 161 w 716"/>
                    <a:gd name="T5" fmla="*/ 144 h 403"/>
                    <a:gd name="T6" fmla="*/ 181 w 716"/>
                    <a:gd name="T7" fmla="*/ 106 h 403"/>
                    <a:gd name="T8" fmla="*/ 106 w 716"/>
                    <a:gd name="T9" fmla="*/ 41 h 403"/>
                    <a:gd name="T10" fmla="*/ 18 w 716"/>
                    <a:gd name="T11" fmla="*/ 0 h 403"/>
                    <a:gd name="T12" fmla="*/ 0 w 716"/>
                    <a:gd name="T13" fmla="*/ 28 h 403"/>
                    <a:gd name="T14" fmla="*/ 0 w 716"/>
                    <a:gd name="T15" fmla="*/ 28 h 4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7" name="Freeform 50"/>
                <p:cNvSpPr>
                  <a:spLocks/>
                </p:cNvSpPr>
                <p:nvPr userDrawn="1"/>
              </p:nvSpPr>
              <p:spPr bwMode="auto">
                <a:xfrm rot="-3172564">
                  <a:off x="4985" y="210"/>
                  <a:ext cx="181" cy="147"/>
                </a:xfrm>
                <a:custGeom>
                  <a:avLst/>
                  <a:gdLst>
                    <a:gd name="T0" fmla="*/ 0 w 717"/>
                    <a:gd name="T1" fmla="*/ 28 h 411"/>
                    <a:gd name="T2" fmla="*/ 80 w 717"/>
                    <a:gd name="T3" fmla="*/ 50 h 411"/>
                    <a:gd name="T4" fmla="*/ 164 w 717"/>
                    <a:gd name="T5" fmla="*/ 147 h 411"/>
                    <a:gd name="T6" fmla="*/ 181 w 717"/>
                    <a:gd name="T7" fmla="*/ 112 h 411"/>
                    <a:gd name="T8" fmla="*/ 99 w 717"/>
                    <a:gd name="T9" fmla="*/ 31 h 411"/>
                    <a:gd name="T10" fmla="*/ 14 w 717"/>
                    <a:gd name="T11" fmla="*/ 0 h 411"/>
                    <a:gd name="T12" fmla="*/ 0 w 717"/>
                    <a:gd name="T13" fmla="*/ 28 h 411"/>
                    <a:gd name="T14" fmla="*/ 0 w 717"/>
                    <a:gd name="T15" fmla="*/ 28 h 4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8" name="Freeform 51"/>
                <p:cNvSpPr>
                  <a:spLocks/>
                </p:cNvSpPr>
                <p:nvPr userDrawn="1"/>
              </p:nvSpPr>
              <p:spPr bwMode="auto">
                <a:xfrm rot="-3172564">
                  <a:off x="4948" y="142"/>
                  <a:ext cx="179" cy="138"/>
                </a:xfrm>
                <a:custGeom>
                  <a:avLst/>
                  <a:gdLst>
                    <a:gd name="T0" fmla="*/ 0 w 709"/>
                    <a:gd name="T1" fmla="*/ 31 h 386"/>
                    <a:gd name="T2" fmla="*/ 69 w 709"/>
                    <a:gd name="T3" fmla="*/ 47 h 386"/>
                    <a:gd name="T4" fmla="*/ 168 w 709"/>
                    <a:gd name="T5" fmla="*/ 138 h 386"/>
                    <a:gd name="T6" fmla="*/ 179 w 709"/>
                    <a:gd name="T7" fmla="*/ 110 h 386"/>
                    <a:gd name="T8" fmla="*/ 77 w 709"/>
                    <a:gd name="T9" fmla="*/ 19 h 386"/>
                    <a:gd name="T10" fmla="*/ 11 w 709"/>
                    <a:gd name="T11" fmla="*/ 0 h 386"/>
                    <a:gd name="T12" fmla="*/ 0 w 709"/>
                    <a:gd name="T13" fmla="*/ 31 h 386"/>
                    <a:gd name="T14" fmla="*/ 0 w 709"/>
                    <a:gd name="T15" fmla="*/ 31 h 38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1038" name="Line 52"/>
            <p:cNvSpPr>
              <a:spLocks noChangeShapeType="1"/>
            </p:cNvSpPr>
            <p:nvPr userDrawn="1"/>
          </p:nvSpPr>
          <p:spPr bwMode="auto"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9489" y="1828800"/>
            <a:ext cx="794961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TAT Set-3</a:t>
            </a:r>
          </a:p>
        </p:txBody>
      </p:sp>
    </p:spTree>
  </p:cSld>
  <p:clrMapOvr>
    <a:masterClrMapping/>
  </p:clrMapOvr>
  <p:transition spd="slow" advClick="0" advTm="5000">
    <p:sndAc>
      <p:stSnd>
        <p:snd r:embed="rId3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 descr="SCA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2" descr="SCAN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839200" cy="6705600"/>
          </a:xfrm>
          <a:prstGeom prst="rect">
            <a:avLst/>
          </a:prstGeom>
          <a:ln w="88900" cap="sq" cmpd="thickThin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SCAN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 descr="SCAN00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 descr="SCAN0008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3" name="camera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SCAN00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qu0p8RyInVM/UYaDOFPWHzI/AAAAAAAAJAY/nU8w4-dCl6I/s1600/TAT+picture+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399"/>
            <a:ext cx="8991600" cy="685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IN"/>
          </a:p>
        </p:txBody>
      </p:sp>
      <p:sp>
        <p:nvSpPr>
          <p:cNvPr id="36870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>
                <a:latin typeface="Tahoma" panose="020B0604030504040204" pitchFamily="34" charset="0"/>
              </a:rPr>
              <a:t>Blank slide</a:t>
            </a:r>
            <a:endParaRPr lang="en-IN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advClick="0" advTm="30000"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End</a:t>
            </a:r>
          </a:p>
        </p:txBody>
      </p:sp>
    </p:spTree>
  </p:cSld>
  <p:clrMapOvr>
    <a:masterClrMapping/>
  </p:clrMapOvr>
  <p:transition advClick="0" advTm="22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Start writing </a:t>
            </a:r>
          </a:p>
        </p:txBody>
      </p:sp>
    </p:spTree>
  </p:cSld>
  <p:clrMapOvr>
    <a:masterClrMapping/>
  </p:clrMapOvr>
  <p:transition advClick="0" advTm="22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SCAN0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 descr="SCAN00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SCAN001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30000">
    <p:sndAc>
      <p:stSnd>
        <p:snd r:embed="rId2" name="camera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25000"/>
</p:sld>
</file>

<file path=ppt/theme/theme1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12</TotalTime>
  <Words>23</Words>
  <Application>Microsoft Office PowerPoint</Application>
  <PresentationFormat>On-screen Show (4:3)</PresentationFormat>
  <Paragraphs>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Comic Sans MS</vt:lpstr>
      <vt:lpstr>Tahoma</vt:lpstr>
      <vt:lpstr>Crayons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6</cp:revision>
  <cp:lastPrinted>2014-01-02T04:44:26Z</cp:lastPrinted>
  <dcterms:created xsi:type="dcterms:W3CDTF">2009-02-19T05:03:21Z</dcterms:created>
  <dcterms:modified xsi:type="dcterms:W3CDTF">2014-01-02T04:44:29Z</dcterms:modified>
</cp:coreProperties>
</file>